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65" r:id="rId2"/>
    <p:sldId id="263" r:id="rId3"/>
    <p:sldId id="262" r:id="rId4"/>
    <p:sldId id="261" r:id="rId5"/>
    <p:sldId id="264" r:id="rId6"/>
    <p:sldId id="266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ato Black" panose="020F0502020204030203" pitchFamily="34" charset="0"/>
      <p:bold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5AD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F9581-8959-412F-9454-8FF589E9580A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ECF43-7928-4CC0-AB4B-15F2C1308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875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</a:t>
            </a:r>
            <a:r>
              <a:rPr lang="en-US" baseline="0" dirty="0"/>
              <a:t>here is a background placeholder</a:t>
            </a:r>
            <a:r>
              <a:rPr lang="id-ID" baseline="0" dirty="0"/>
              <a:t> in this slide</a:t>
            </a:r>
            <a:r>
              <a:rPr lang="en-US" baseline="0" dirty="0"/>
              <a:t>. </a:t>
            </a:r>
            <a:endParaRPr lang="id-ID" baseline="0" dirty="0"/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/>
              <a:t>To change the images :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baseline="0" dirty="0"/>
              <a:t>Right C</a:t>
            </a:r>
            <a:r>
              <a:rPr lang="en-US" b="1" baseline="0" dirty="0"/>
              <a:t>lick </a:t>
            </a:r>
            <a:r>
              <a:rPr lang="id-ID" b="0" baseline="0" dirty="0"/>
              <a:t>and </a:t>
            </a:r>
            <a:r>
              <a:rPr lang="id-ID" b="1" baseline="0" dirty="0"/>
              <a:t>Select Format Background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</a:t>
            </a:r>
            <a:r>
              <a:rPr lang="id-ID" b="0" baseline="0" dirty="0"/>
              <a:t> </a:t>
            </a:r>
            <a:r>
              <a:rPr lang="id-ID" b="1" baseline="0" dirty="0"/>
              <a:t>FILL</a:t>
            </a:r>
            <a:r>
              <a:rPr lang="id-ID" b="0" baseline="0" dirty="0"/>
              <a:t> </a:t>
            </a:r>
            <a:r>
              <a:rPr lang="en-US" b="0" baseline="0" dirty="0"/>
              <a:t>-&gt;</a:t>
            </a:r>
            <a:r>
              <a:rPr lang="id-ID" b="1" baseline="0" dirty="0"/>
              <a:t> Picture Or Texture Fill </a:t>
            </a:r>
            <a:r>
              <a:rPr lang="en-US" b="0" baseline="0" dirty="0"/>
              <a:t>-&gt;</a:t>
            </a:r>
            <a:r>
              <a:rPr lang="id-ID" b="0" baseline="0" dirty="0"/>
              <a:t> </a:t>
            </a:r>
            <a:r>
              <a:rPr lang="id-ID" b="1" baseline="0" dirty="0"/>
              <a:t>Select File...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23A7D-886C-4932-9820-8653114BE87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229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53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66" y="0"/>
            <a:ext cx="12185833" cy="6877050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136601" y="485595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887806" y="5498123"/>
            <a:ext cx="1189990" cy="308953"/>
            <a:chOff x="7416799" y="5498123"/>
            <a:chExt cx="1189990" cy="308953"/>
          </a:xfrm>
        </p:grpSpPr>
        <p:sp>
          <p:nvSpPr>
            <p:cNvPr id="9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0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11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258512" y="2337996"/>
            <a:ext cx="4448579" cy="1119857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258512" y="3975657"/>
            <a:ext cx="4448579" cy="725186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0" name="Freeform 5"/>
          <p:cNvSpPr>
            <a:spLocks/>
          </p:cNvSpPr>
          <p:nvPr userDrawn="1"/>
        </p:nvSpPr>
        <p:spPr bwMode="auto">
          <a:xfrm>
            <a:off x="9051001" y="3613150"/>
            <a:ext cx="863600" cy="61913"/>
          </a:xfrm>
          <a:custGeom>
            <a:avLst/>
            <a:gdLst>
              <a:gd name="T0" fmla="*/ 228 w 228"/>
              <a:gd name="T1" fmla="*/ 7 h 14"/>
              <a:gd name="T2" fmla="*/ 221 w 228"/>
              <a:gd name="T3" fmla="*/ 14 h 14"/>
              <a:gd name="T4" fmla="*/ 7 w 228"/>
              <a:gd name="T5" fmla="*/ 14 h 14"/>
              <a:gd name="T6" fmla="*/ 0 w 228"/>
              <a:gd name="T7" fmla="*/ 7 h 14"/>
              <a:gd name="T8" fmla="*/ 0 w 228"/>
              <a:gd name="T9" fmla="*/ 7 h 14"/>
              <a:gd name="T10" fmla="*/ 7 w 228"/>
              <a:gd name="T11" fmla="*/ 0 h 14"/>
              <a:gd name="T12" fmla="*/ 221 w 228"/>
              <a:gd name="T13" fmla="*/ 0 h 14"/>
              <a:gd name="T14" fmla="*/ 228 w 228"/>
              <a:gd name="T15" fmla="*/ 7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14">
                <a:moveTo>
                  <a:pt x="228" y="7"/>
                </a:moveTo>
                <a:cubicBezTo>
                  <a:pt x="228" y="11"/>
                  <a:pt x="225" y="14"/>
                  <a:pt x="221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4" y="14"/>
                  <a:pt x="0" y="11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7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5" y="0"/>
                  <a:pt x="228" y="3"/>
                  <a:pt x="228" y="7"/>
                </a:cubicBezTo>
                <a:close/>
              </a:path>
            </a:pathLst>
          </a:custGeom>
          <a:solidFill>
            <a:srgbClr val="F68A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2" y="1540676"/>
            <a:ext cx="2895028" cy="7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262E33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E3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89380" y="-959576"/>
            <a:ext cx="14592168" cy="7979330"/>
          </a:xfrm>
          <a:prstGeom prst="rect">
            <a:avLst/>
          </a:prstGeom>
        </p:spPr>
      </p:pic>
      <p:sp>
        <p:nvSpPr>
          <p:cNvPr id="15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76251" y="2227914"/>
            <a:ext cx="5155292" cy="803176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76250" y="3315280"/>
            <a:ext cx="4574721" cy="647121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2">
                    <a:lumMod val="75000"/>
                    <a:lumOff val="25000"/>
                  </a:schemeClr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6250" y="4182214"/>
            <a:ext cx="2692400" cy="383436"/>
          </a:xfrm>
          <a:prstGeom prst="roundRect">
            <a:avLst>
              <a:gd name="adj" fmla="val 50000"/>
            </a:avLst>
          </a:prstGeom>
          <a:ln>
            <a:solidFill>
              <a:srgbClr val="F68A1F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0">
                <a:solidFill>
                  <a:srgbClr val="F68A1F"/>
                </a:solidFill>
                <a:latin typeface="Proxima Nova" panose="02000506030000020004" pitchFamily="2" charset="0"/>
              </a:defRPr>
            </a:lvl1pPr>
          </a:lstStyle>
          <a:p>
            <a:pPr lvl="0"/>
            <a:endParaRPr lang="id-ID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46975" y="4782628"/>
            <a:ext cx="1189990" cy="308953"/>
            <a:chOff x="7416799" y="5498123"/>
            <a:chExt cx="1189990" cy="308953"/>
          </a:xfrm>
          <a:solidFill>
            <a:schemeClr val="bg1">
              <a:lumMod val="75000"/>
            </a:schemeClr>
          </a:solidFill>
        </p:grpSpPr>
        <p:sp>
          <p:nvSpPr>
            <p:cNvPr id="20" name="Freeform 9"/>
            <p:cNvSpPr>
              <a:spLocks noEditPoints="1"/>
            </p:cNvSpPr>
            <p:nvPr userDrawn="1"/>
          </p:nvSpPr>
          <p:spPr bwMode="auto">
            <a:xfrm>
              <a:off x="7416799" y="5498123"/>
              <a:ext cx="301097" cy="308952"/>
            </a:xfrm>
            <a:custGeom>
              <a:avLst/>
              <a:gdLst>
                <a:gd name="T0" fmla="*/ 49 w 97"/>
                <a:gd name="T1" fmla="*/ 0 h 97"/>
                <a:gd name="T2" fmla="*/ 0 w 97"/>
                <a:gd name="T3" fmla="*/ 48 h 97"/>
                <a:gd name="T4" fmla="*/ 49 w 97"/>
                <a:gd name="T5" fmla="*/ 97 h 97"/>
                <a:gd name="T6" fmla="*/ 97 w 97"/>
                <a:gd name="T7" fmla="*/ 48 h 97"/>
                <a:gd name="T8" fmla="*/ 49 w 97"/>
                <a:gd name="T9" fmla="*/ 0 h 97"/>
                <a:gd name="T10" fmla="*/ 61 w 97"/>
                <a:gd name="T11" fmla="*/ 50 h 97"/>
                <a:gd name="T12" fmla="*/ 53 w 97"/>
                <a:gd name="T13" fmla="*/ 50 h 97"/>
                <a:gd name="T14" fmla="*/ 53 w 97"/>
                <a:gd name="T15" fmla="*/ 78 h 97"/>
                <a:gd name="T16" fmla="*/ 41 w 97"/>
                <a:gd name="T17" fmla="*/ 78 h 97"/>
                <a:gd name="T18" fmla="*/ 41 w 97"/>
                <a:gd name="T19" fmla="*/ 50 h 97"/>
                <a:gd name="T20" fmla="*/ 36 w 97"/>
                <a:gd name="T21" fmla="*/ 50 h 97"/>
                <a:gd name="T22" fmla="*/ 36 w 97"/>
                <a:gd name="T23" fmla="*/ 40 h 97"/>
                <a:gd name="T24" fmla="*/ 41 w 97"/>
                <a:gd name="T25" fmla="*/ 40 h 97"/>
                <a:gd name="T26" fmla="*/ 41 w 97"/>
                <a:gd name="T27" fmla="*/ 34 h 97"/>
                <a:gd name="T28" fmla="*/ 53 w 97"/>
                <a:gd name="T29" fmla="*/ 22 h 97"/>
                <a:gd name="T30" fmla="*/ 61 w 97"/>
                <a:gd name="T31" fmla="*/ 22 h 97"/>
                <a:gd name="T32" fmla="*/ 61 w 97"/>
                <a:gd name="T33" fmla="*/ 32 h 97"/>
                <a:gd name="T34" fmla="*/ 55 w 97"/>
                <a:gd name="T35" fmla="*/ 32 h 97"/>
                <a:gd name="T36" fmla="*/ 53 w 97"/>
                <a:gd name="T37" fmla="*/ 34 h 97"/>
                <a:gd name="T38" fmla="*/ 53 w 97"/>
                <a:gd name="T39" fmla="*/ 40 h 97"/>
                <a:gd name="T40" fmla="*/ 62 w 97"/>
                <a:gd name="T41" fmla="*/ 40 h 97"/>
                <a:gd name="T42" fmla="*/ 61 w 97"/>
                <a:gd name="T43" fmla="*/ 50 h 97"/>
                <a:gd name="T44" fmla="*/ 61 w 97"/>
                <a:gd name="T45" fmla="*/ 50 h 97"/>
                <a:gd name="T46" fmla="*/ 61 w 97"/>
                <a:gd name="T47" fmla="*/ 5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97">
                  <a:moveTo>
                    <a:pt x="49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75"/>
                    <a:pt x="22" y="97"/>
                    <a:pt x="49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9" y="0"/>
                  </a:cubicBezTo>
                  <a:close/>
                  <a:moveTo>
                    <a:pt x="61" y="50"/>
                  </a:moveTo>
                  <a:cubicBezTo>
                    <a:pt x="53" y="50"/>
                    <a:pt x="53" y="50"/>
                    <a:pt x="53" y="50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29"/>
                    <a:pt x="43" y="22"/>
                    <a:pt x="53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2"/>
                    <a:pt x="53" y="32"/>
                    <a:pt x="53" y="3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62" y="40"/>
                    <a:pt x="62" y="40"/>
                    <a:pt x="62" y="40"/>
                  </a:cubicBezTo>
                  <a:lnTo>
                    <a:pt x="61" y="50"/>
                  </a:lnTo>
                  <a:close/>
                  <a:moveTo>
                    <a:pt x="61" y="50"/>
                  </a:moveTo>
                  <a:cubicBezTo>
                    <a:pt x="61" y="50"/>
                    <a:pt x="61" y="50"/>
                    <a:pt x="61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1" name="Freeform 10"/>
            <p:cNvSpPr>
              <a:spLocks noEditPoints="1"/>
            </p:cNvSpPr>
            <p:nvPr userDrawn="1"/>
          </p:nvSpPr>
          <p:spPr bwMode="auto">
            <a:xfrm>
              <a:off x="7859281" y="5498123"/>
              <a:ext cx="301097" cy="308952"/>
            </a:xfrm>
            <a:custGeom>
              <a:avLst/>
              <a:gdLst>
                <a:gd name="T0" fmla="*/ 48 w 97"/>
                <a:gd name="T1" fmla="*/ 0 h 97"/>
                <a:gd name="T2" fmla="*/ 0 w 97"/>
                <a:gd name="T3" fmla="*/ 48 h 97"/>
                <a:gd name="T4" fmla="*/ 48 w 97"/>
                <a:gd name="T5" fmla="*/ 97 h 97"/>
                <a:gd name="T6" fmla="*/ 97 w 97"/>
                <a:gd name="T7" fmla="*/ 48 h 97"/>
                <a:gd name="T8" fmla="*/ 48 w 97"/>
                <a:gd name="T9" fmla="*/ 0 h 97"/>
                <a:gd name="T10" fmla="*/ 72 w 97"/>
                <a:gd name="T11" fmla="*/ 41 h 97"/>
                <a:gd name="T12" fmla="*/ 72 w 97"/>
                <a:gd name="T13" fmla="*/ 42 h 97"/>
                <a:gd name="T14" fmla="*/ 39 w 97"/>
                <a:gd name="T15" fmla="*/ 75 h 97"/>
                <a:gd name="T16" fmla="*/ 21 w 97"/>
                <a:gd name="T17" fmla="*/ 70 h 97"/>
                <a:gd name="T18" fmla="*/ 24 w 97"/>
                <a:gd name="T19" fmla="*/ 70 h 97"/>
                <a:gd name="T20" fmla="*/ 39 w 97"/>
                <a:gd name="T21" fmla="*/ 65 h 97"/>
                <a:gd name="T22" fmla="*/ 28 w 97"/>
                <a:gd name="T23" fmla="*/ 57 h 97"/>
                <a:gd name="T24" fmla="*/ 30 w 97"/>
                <a:gd name="T25" fmla="*/ 57 h 97"/>
                <a:gd name="T26" fmla="*/ 33 w 97"/>
                <a:gd name="T27" fmla="*/ 57 h 97"/>
                <a:gd name="T28" fmla="*/ 24 w 97"/>
                <a:gd name="T29" fmla="*/ 46 h 97"/>
                <a:gd name="T30" fmla="*/ 24 w 97"/>
                <a:gd name="T31" fmla="*/ 45 h 97"/>
                <a:gd name="T32" fmla="*/ 29 w 97"/>
                <a:gd name="T33" fmla="*/ 47 h 97"/>
                <a:gd name="T34" fmla="*/ 24 w 97"/>
                <a:gd name="T35" fmla="*/ 37 h 97"/>
                <a:gd name="T36" fmla="*/ 25 w 97"/>
                <a:gd name="T37" fmla="*/ 31 h 97"/>
                <a:gd name="T38" fmla="*/ 49 w 97"/>
                <a:gd name="T39" fmla="*/ 44 h 97"/>
                <a:gd name="T40" fmla="*/ 49 w 97"/>
                <a:gd name="T41" fmla="*/ 41 h 97"/>
                <a:gd name="T42" fmla="*/ 61 w 97"/>
                <a:gd name="T43" fmla="*/ 29 h 97"/>
                <a:gd name="T44" fmla="*/ 69 w 97"/>
                <a:gd name="T45" fmla="*/ 33 h 97"/>
                <a:gd name="T46" fmla="*/ 76 w 97"/>
                <a:gd name="T47" fmla="*/ 30 h 97"/>
                <a:gd name="T48" fmla="*/ 71 w 97"/>
                <a:gd name="T49" fmla="*/ 37 h 97"/>
                <a:gd name="T50" fmla="*/ 78 w 97"/>
                <a:gd name="T51" fmla="*/ 35 h 97"/>
                <a:gd name="T52" fmla="*/ 72 w 97"/>
                <a:gd name="T53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97">
                  <a:moveTo>
                    <a:pt x="48" y="0"/>
                  </a:moveTo>
                  <a:cubicBezTo>
                    <a:pt x="21" y="0"/>
                    <a:pt x="0" y="22"/>
                    <a:pt x="0" y="48"/>
                  </a:cubicBezTo>
                  <a:cubicBezTo>
                    <a:pt x="0" y="75"/>
                    <a:pt x="21" y="97"/>
                    <a:pt x="48" y="97"/>
                  </a:cubicBezTo>
                  <a:cubicBezTo>
                    <a:pt x="75" y="97"/>
                    <a:pt x="97" y="75"/>
                    <a:pt x="97" y="48"/>
                  </a:cubicBezTo>
                  <a:cubicBezTo>
                    <a:pt x="97" y="22"/>
                    <a:pt x="75" y="0"/>
                    <a:pt x="48" y="0"/>
                  </a:cubicBezTo>
                  <a:close/>
                  <a:moveTo>
                    <a:pt x="72" y="41"/>
                  </a:moveTo>
                  <a:cubicBezTo>
                    <a:pt x="72" y="41"/>
                    <a:pt x="72" y="42"/>
                    <a:pt x="72" y="42"/>
                  </a:cubicBezTo>
                  <a:cubicBezTo>
                    <a:pt x="72" y="58"/>
                    <a:pt x="61" y="75"/>
                    <a:pt x="39" y="75"/>
                  </a:cubicBezTo>
                  <a:cubicBezTo>
                    <a:pt x="33" y="75"/>
                    <a:pt x="27" y="73"/>
                    <a:pt x="21" y="70"/>
                  </a:cubicBezTo>
                  <a:cubicBezTo>
                    <a:pt x="22" y="70"/>
                    <a:pt x="23" y="70"/>
                    <a:pt x="24" y="70"/>
                  </a:cubicBezTo>
                  <a:cubicBezTo>
                    <a:pt x="30" y="70"/>
                    <a:pt x="35" y="68"/>
                    <a:pt x="39" y="65"/>
                  </a:cubicBezTo>
                  <a:cubicBezTo>
                    <a:pt x="34" y="65"/>
                    <a:pt x="29" y="62"/>
                    <a:pt x="28" y="57"/>
                  </a:cubicBezTo>
                  <a:cubicBezTo>
                    <a:pt x="29" y="57"/>
                    <a:pt x="29" y="57"/>
                    <a:pt x="30" y="57"/>
                  </a:cubicBezTo>
                  <a:cubicBezTo>
                    <a:pt x="31" y="57"/>
                    <a:pt x="32" y="57"/>
                    <a:pt x="33" y="57"/>
                  </a:cubicBezTo>
                  <a:cubicBezTo>
                    <a:pt x="28" y="56"/>
                    <a:pt x="24" y="51"/>
                    <a:pt x="24" y="46"/>
                  </a:cubicBezTo>
                  <a:cubicBezTo>
                    <a:pt x="24" y="46"/>
                    <a:pt x="24" y="45"/>
                    <a:pt x="24" y="45"/>
                  </a:cubicBezTo>
                  <a:cubicBezTo>
                    <a:pt x="25" y="46"/>
                    <a:pt x="27" y="47"/>
                    <a:pt x="29" y="47"/>
                  </a:cubicBezTo>
                  <a:cubicBezTo>
                    <a:pt x="26" y="45"/>
                    <a:pt x="24" y="41"/>
                    <a:pt x="24" y="37"/>
                  </a:cubicBezTo>
                  <a:cubicBezTo>
                    <a:pt x="24" y="35"/>
                    <a:pt x="24" y="33"/>
                    <a:pt x="25" y="31"/>
                  </a:cubicBezTo>
                  <a:cubicBezTo>
                    <a:pt x="31" y="38"/>
                    <a:pt x="40" y="43"/>
                    <a:pt x="49" y="44"/>
                  </a:cubicBezTo>
                  <a:cubicBezTo>
                    <a:pt x="49" y="43"/>
                    <a:pt x="49" y="42"/>
                    <a:pt x="49" y="41"/>
                  </a:cubicBezTo>
                  <a:cubicBezTo>
                    <a:pt x="49" y="34"/>
                    <a:pt x="54" y="29"/>
                    <a:pt x="61" y="29"/>
                  </a:cubicBezTo>
                  <a:cubicBezTo>
                    <a:pt x="64" y="29"/>
                    <a:pt x="67" y="31"/>
                    <a:pt x="69" y="33"/>
                  </a:cubicBezTo>
                  <a:cubicBezTo>
                    <a:pt x="72" y="32"/>
                    <a:pt x="74" y="31"/>
                    <a:pt x="76" y="30"/>
                  </a:cubicBezTo>
                  <a:cubicBezTo>
                    <a:pt x="76" y="33"/>
                    <a:pt x="74" y="35"/>
                    <a:pt x="71" y="37"/>
                  </a:cubicBezTo>
                  <a:cubicBezTo>
                    <a:pt x="74" y="36"/>
                    <a:pt x="76" y="36"/>
                    <a:pt x="78" y="35"/>
                  </a:cubicBezTo>
                  <a:cubicBezTo>
                    <a:pt x="76" y="37"/>
                    <a:pt x="75" y="39"/>
                    <a:pt x="7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2" name="Freeform 11"/>
            <p:cNvSpPr>
              <a:spLocks noEditPoints="1"/>
            </p:cNvSpPr>
            <p:nvPr userDrawn="1"/>
          </p:nvSpPr>
          <p:spPr bwMode="auto">
            <a:xfrm>
              <a:off x="8310928" y="5504669"/>
              <a:ext cx="295861" cy="302407"/>
            </a:xfrm>
            <a:custGeom>
              <a:avLst/>
              <a:gdLst>
                <a:gd name="T0" fmla="*/ 88 w 95"/>
                <a:gd name="T1" fmla="*/ 0 h 95"/>
                <a:gd name="T2" fmla="*/ 7 w 95"/>
                <a:gd name="T3" fmla="*/ 0 h 95"/>
                <a:gd name="T4" fmla="*/ 0 w 95"/>
                <a:gd name="T5" fmla="*/ 7 h 95"/>
                <a:gd name="T6" fmla="*/ 0 w 95"/>
                <a:gd name="T7" fmla="*/ 88 h 95"/>
                <a:gd name="T8" fmla="*/ 7 w 95"/>
                <a:gd name="T9" fmla="*/ 95 h 95"/>
                <a:gd name="T10" fmla="*/ 88 w 95"/>
                <a:gd name="T11" fmla="*/ 95 h 95"/>
                <a:gd name="T12" fmla="*/ 95 w 95"/>
                <a:gd name="T13" fmla="*/ 88 h 95"/>
                <a:gd name="T14" fmla="*/ 95 w 95"/>
                <a:gd name="T15" fmla="*/ 7 h 95"/>
                <a:gd name="T16" fmla="*/ 88 w 95"/>
                <a:gd name="T17" fmla="*/ 0 h 95"/>
                <a:gd name="T18" fmla="*/ 29 w 95"/>
                <a:gd name="T19" fmla="*/ 79 h 95"/>
                <a:gd name="T20" fmla="*/ 15 w 95"/>
                <a:gd name="T21" fmla="*/ 79 h 95"/>
                <a:gd name="T22" fmla="*/ 15 w 95"/>
                <a:gd name="T23" fmla="*/ 36 h 95"/>
                <a:gd name="T24" fmla="*/ 29 w 95"/>
                <a:gd name="T25" fmla="*/ 36 h 95"/>
                <a:gd name="T26" fmla="*/ 29 w 95"/>
                <a:gd name="T27" fmla="*/ 79 h 95"/>
                <a:gd name="T28" fmla="*/ 22 w 95"/>
                <a:gd name="T29" fmla="*/ 31 h 95"/>
                <a:gd name="T30" fmla="*/ 22 w 95"/>
                <a:gd name="T31" fmla="*/ 31 h 95"/>
                <a:gd name="T32" fmla="*/ 14 w 95"/>
                <a:gd name="T33" fmla="*/ 23 h 95"/>
                <a:gd name="T34" fmla="*/ 22 w 95"/>
                <a:gd name="T35" fmla="*/ 16 h 95"/>
                <a:gd name="T36" fmla="*/ 30 w 95"/>
                <a:gd name="T37" fmla="*/ 23 h 95"/>
                <a:gd name="T38" fmla="*/ 22 w 95"/>
                <a:gd name="T39" fmla="*/ 31 h 95"/>
                <a:gd name="T40" fmla="*/ 80 w 95"/>
                <a:gd name="T41" fmla="*/ 79 h 95"/>
                <a:gd name="T42" fmla="*/ 66 w 95"/>
                <a:gd name="T43" fmla="*/ 79 h 95"/>
                <a:gd name="T44" fmla="*/ 66 w 95"/>
                <a:gd name="T45" fmla="*/ 56 h 95"/>
                <a:gd name="T46" fmla="*/ 59 w 95"/>
                <a:gd name="T47" fmla="*/ 47 h 95"/>
                <a:gd name="T48" fmla="*/ 52 w 95"/>
                <a:gd name="T49" fmla="*/ 52 h 95"/>
                <a:gd name="T50" fmla="*/ 51 w 95"/>
                <a:gd name="T51" fmla="*/ 55 h 95"/>
                <a:gd name="T52" fmla="*/ 51 w 95"/>
                <a:gd name="T53" fmla="*/ 79 h 95"/>
                <a:gd name="T54" fmla="*/ 37 w 95"/>
                <a:gd name="T55" fmla="*/ 79 h 95"/>
                <a:gd name="T56" fmla="*/ 37 w 95"/>
                <a:gd name="T57" fmla="*/ 36 h 95"/>
                <a:gd name="T58" fmla="*/ 51 w 95"/>
                <a:gd name="T59" fmla="*/ 36 h 95"/>
                <a:gd name="T60" fmla="*/ 51 w 95"/>
                <a:gd name="T61" fmla="*/ 42 h 95"/>
                <a:gd name="T62" fmla="*/ 64 w 95"/>
                <a:gd name="T63" fmla="*/ 35 h 95"/>
                <a:gd name="T64" fmla="*/ 80 w 95"/>
                <a:gd name="T65" fmla="*/ 55 h 95"/>
                <a:gd name="T66" fmla="*/ 80 w 95"/>
                <a:gd name="T67" fmla="*/ 79 h 95"/>
                <a:gd name="T68" fmla="*/ 51 w 95"/>
                <a:gd name="T69" fmla="*/ 43 h 95"/>
                <a:gd name="T70" fmla="*/ 51 w 95"/>
                <a:gd name="T71" fmla="*/ 42 h 95"/>
                <a:gd name="T72" fmla="*/ 51 w 95"/>
                <a:gd name="T73" fmla="*/ 43 h 95"/>
                <a:gd name="T74" fmla="*/ 51 w 95"/>
                <a:gd name="T75" fmla="*/ 43 h 95"/>
                <a:gd name="T76" fmla="*/ 51 w 95"/>
                <a:gd name="T77" fmla="*/ 4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5" h="95">
                  <a:moveTo>
                    <a:pt x="8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3" y="95"/>
                    <a:pt x="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92" y="95"/>
                    <a:pt x="95" y="92"/>
                    <a:pt x="95" y="88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lose/>
                  <a:moveTo>
                    <a:pt x="29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79"/>
                  </a:lnTo>
                  <a:close/>
                  <a:moveTo>
                    <a:pt x="22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17" y="31"/>
                    <a:pt x="14" y="27"/>
                    <a:pt x="14" y="23"/>
                  </a:cubicBezTo>
                  <a:cubicBezTo>
                    <a:pt x="14" y="19"/>
                    <a:pt x="17" y="16"/>
                    <a:pt x="22" y="16"/>
                  </a:cubicBezTo>
                  <a:cubicBezTo>
                    <a:pt x="27" y="16"/>
                    <a:pt x="30" y="19"/>
                    <a:pt x="30" y="23"/>
                  </a:cubicBezTo>
                  <a:cubicBezTo>
                    <a:pt x="30" y="27"/>
                    <a:pt x="27" y="31"/>
                    <a:pt x="22" y="31"/>
                  </a:cubicBezTo>
                  <a:close/>
                  <a:moveTo>
                    <a:pt x="80" y="79"/>
                  </a:moveTo>
                  <a:cubicBezTo>
                    <a:pt x="66" y="79"/>
                    <a:pt x="66" y="79"/>
                    <a:pt x="66" y="79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1"/>
                    <a:pt x="64" y="47"/>
                    <a:pt x="59" y="47"/>
                  </a:cubicBezTo>
                  <a:cubicBezTo>
                    <a:pt x="55" y="47"/>
                    <a:pt x="53" y="49"/>
                    <a:pt x="52" y="52"/>
                  </a:cubicBezTo>
                  <a:cubicBezTo>
                    <a:pt x="51" y="53"/>
                    <a:pt x="51" y="54"/>
                    <a:pt x="51" y="55"/>
                  </a:cubicBezTo>
                  <a:cubicBezTo>
                    <a:pt x="51" y="79"/>
                    <a:pt x="51" y="79"/>
                    <a:pt x="51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7" y="40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3" y="40"/>
                    <a:pt x="56" y="35"/>
                    <a:pt x="64" y="35"/>
                  </a:cubicBezTo>
                  <a:cubicBezTo>
                    <a:pt x="73" y="35"/>
                    <a:pt x="80" y="41"/>
                    <a:pt x="80" y="55"/>
                  </a:cubicBezTo>
                  <a:lnTo>
                    <a:pt x="80" y="79"/>
                  </a:lnTo>
                  <a:close/>
                  <a:moveTo>
                    <a:pt x="51" y="43"/>
                  </a:moveTo>
                  <a:cubicBezTo>
                    <a:pt x="51" y="43"/>
                    <a:pt x="51" y="42"/>
                    <a:pt x="51" y="42"/>
                  </a:cubicBezTo>
                  <a:cubicBezTo>
                    <a:pt x="51" y="43"/>
                    <a:pt x="51" y="43"/>
                    <a:pt x="51" y="43"/>
                  </a:cubicBezTo>
                  <a:close/>
                  <a:moveTo>
                    <a:pt x="51" y="43"/>
                  </a:moveTo>
                  <a:cubicBezTo>
                    <a:pt x="51" y="43"/>
                    <a:pt x="51" y="43"/>
                    <a:pt x="51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sp>
        <p:nvSpPr>
          <p:cNvPr id="2" name="Rounded Rectangle 1"/>
          <p:cNvSpPr/>
          <p:nvPr userDrawn="1"/>
        </p:nvSpPr>
        <p:spPr>
          <a:xfrm>
            <a:off x="583842" y="3039906"/>
            <a:ext cx="806712" cy="75576"/>
          </a:xfrm>
          <a:prstGeom prst="roundRect">
            <a:avLst>
              <a:gd name="adj" fmla="val 50000"/>
            </a:avLst>
          </a:prstGeom>
          <a:solidFill>
            <a:srgbClr val="F68A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5" y="1503123"/>
            <a:ext cx="2743200" cy="7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7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owerslides.com/cont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/>
              <a:t>WWW.POWERSLIDES.COM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b="1" dirty="0"/>
              <a:t>PRESENTATIO</a:t>
            </a:r>
            <a:r>
              <a:rPr lang="en-GB" b="1" dirty="0"/>
              <a:t>N TEMPLATES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Stories worth telling…</a:t>
            </a:r>
          </a:p>
        </p:txBody>
      </p:sp>
    </p:spTree>
    <p:extLst>
      <p:ext uri="{BB962C8B-B14F-4D97-AF65-F5344CB8AC3E}">
        <p14:creationId xmlns:p14="http://schemas.microsoft.com/office/powerpoint/2010/main" val="311575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64F192C9-112A-42A0-A488-0A80E702935B}"/>
              </a:ext>
            </a:extLst>
          </p:cNvPr>
          <p:cNvSpPr/>
          <p:nvPr/>
        </p:nvSpPr>
        <p:spPr>
          <a:xfrm>
            <a:off x="5064652" y="1803778"/>
            <a:ext cx="4811379" cy="849275"/>
          </a:xfrm>
          <a:prstGeom prst="homePlate">
            <a:avLst>
              <a:gd name="adj" fmla="val 3922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43CFE3-78D7-4A4F-8E02-DBE28E8B3BF9}"/>
              </a:ext>
            </a:extLst>
          </p:cNvPr>
          <p:cNvSpPr/>
          <p:nvPr/>
        </p:nvSpPr>
        <p:spPr>
          <a:xfrm>
            <a:off x="6479577" y="1931162"/>
            <a:ext cx="2877526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cs typeface="Segoe UI Light" panose="020B0502040204020203" pitchFamily="34" charset="0"/>
              </a:rPr>
              <a:t>Self Actualization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desire to become the most that one can be</a:t>
            </a: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FA0209A6-709A-49FA-BA59-C1B0CFA6921A}"/>
              </a:ext>
            </a:extLst>
          </p:cNvPr>
          <p:cNvSpPr/>
          <p:nvPr/>
        </p:nvSpPr>
        <p:spPr>
          <a:xfrm>
            <a:off x="5358424" y="2859131"/>
            <a:ext cx="5078183" cy="849275"/>
          </a:xfrm>
          <a:prstGeom prst="homePlate">
            <a:avLst>
              <a:gd name="adj" fmla="val 392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C1F815-97D5-4B78-BE9B-AABFB750B880}"/>
              </a:ext>
            </a:extLst>
          </p:cNvPr>
          <p:cNvSpPr/>
          <p:nvPr/>
        </p:nvSpPr>
        <p:spPr>
          <a:xfrm>
            <a:off x="7091648" y="3007330"/>
            <a:ext cx="2877526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cs typeface="Segoe UI Light" panose="020B0502040204020203" pitchFamily="34" charset="0"/>
              </a:rPr>
              <a:t>Esteem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Respect, self-esteem, status, recognition, strength, freedom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BB46B988-79D1-446E-9A90-BB43FF0615B0}"/>
              </a:ext>
            </a:extLst>
          </p:cNvPr>
          <p:cNvSpPr/>
          <p:nvPr/>
        </p:nvSpPr>
        <p:spPr>
          <a:xfrm>
            <a:off x="5919000" y="3914484"/>
            <a:ext cx="5078183" cy="849275"/>
          </a:xfrm>
          <a:prstGeom prst="homePlate">
            <a:avLst>
              <a:gd name="adj" fmla="val 3922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E61D15-77F4-4D5E-822B-BC8D90E6B343}"/>
              </a:ext>
            </a:extLst>
          </p:cNvPr>
          <p:cNvSpPr/>
          <p:nvPr/>
        </p:nvSpPr>
        <p:spPr>
          <a:xfrm>
            <a:off x="7642378" y="4078575"/>
            <a:ext cx="2877526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cs typeface="Segoe UI Light" panose="020B0502040204020203" pitchFamily="34" charset="0"/>
              </a:rPr>
              <a:t>Love and Belonging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Friendship, intimacy, family, sense of connection</a:t>
            </a:r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54BFAABB-1F6C-453C-940D-AA0E5564DBAC}"/>
              </a:ext>
            </a:extLst>
          </p:cNvPr>
          <p:cNvSpPr/>
          <p:nvPr/>
        </p:nvSpPr>
        <p:spPr>
          <a:xfrm>
            <a:off x="6479577" y="4969837"/>
            <a:ext cx="5078183" cy="849275"/>
          </a:xfrm>
          <a:prstGeom prst="homePlate">
            <a:avLst>
              <a:gd name="adj" fmla="val 3922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088471-B29F-40B7-8394-49E369C2FFC2}"/>
              </a:ext>
            </a:extLst>
          </p:cNvPr>
          <p:cNvSpPr/>
          <p:nvPr/>
        </p:nvSpPr>
        <p:spPr>
          <a:xfrm>
            <a:off x="8161306" y="5097221"/>
            <a:ext cx="2877526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cs typeface="Segoe UI Light" panose="020B0502040204020203" pitchFamily="34" charset="0"/>
              </a:rPr>
              <a:t>Safety 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Personal security, employment, resources, health, property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809FD91-523F-490A-8715-34ED160CB5D6}"/>
              </a:ext>
            </a:extLst>
          </p:cNvPr>
          <p:cNvSpPr/>
          <p:nvPr/>
        </p:nvSpPr>
        <p:spPr>
          <a:xfrm>
            <a:off x="2877433" y="4940319"/>
            <a:ext cx="4439194" cy="914743"/>
          </a:xfrm>
          <a:custGeom>
            <a:avLst/>
            <a:gdLst>
              <a:gd name="connsiteX0" fmla="*/ 7144 w 3143250"/>
              <a:gd name="connsiteY0" fmla="*/ 641414 h 647700"/>
              <a:gd name="connsiteX1" fmla="*/ 3138678 w 3143250"/>
              <a:gd name="connsiteY1" fmla="*/ 641414 h 647700"/>
              <a:gd name="connsiteX2" fmla="*/ 2772442 w 3143250"/>
              <a:gd name="connsiteY2" fmla="*/ 7144 h 647700"/>
              <a:gd name="connsiteX3" fmla="*/ 373380 w 3143250"/>
              <a:gd name="connsiteY3" fmla="*/ 714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3250" h="647700">
                <a:moveTo>
                  <a:pt x="7144" y="641414"/>
                </a:moveTo>
                <a:lnTo>
                  <a:pt x="3138678" y="641414"/>
                </a:lnTo>
                <a:lnTo>
                  <a:pt x="2772442" y="7144"/>
                </a:lnTo>
                <a:lnTo>
                  <a:pt x="373380" y="7144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  <a:effectLst>
            <a:outerShdw blurRad="622300" dist="266700" dir="180000" algn="ctr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0383486-34EC-4095-881C-ED0EC1FC04C1}"/>
              </a:ext>
            </a:extLst>
          </p:cNvPr>
          <p:cNvSpPr/>
          <p:nvPr/>
        </p:nvSpPr>
        <p:spPr>
          <a:xfrm>
            <a:off x="4472449" y="1642670"/>
            <a:ext cx="1251045" cy="1076168"/>
          </a:xfrm>
          <a:custGeom>
            <a:avLst/>
            <a:gdLst>
              <a:gd name="connsiteX0" fmla="*/ 443579 w 885825"/>
              <a:gd name="connsiteY0" fmla="*/ 7144 h 762000"/>
              <a:gd name="connsiteX1" fmla="*/ 7144 w 885825"/>
              <a:gd name="connsiteY1" fmla="*/ 763048 h 762000"/>
              <a:gd name="connsiteX2" fmla="*/ 879920 w 885825"/>
              <a:gd name="connsiteY2" fmla="*/ 763048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762000">
                <a:moveTo>
                  <a:pt x="443579" y="7144"/>
                </a:moveTo>
                <a:lnTo>
                  <a:pt x="7144" y="763048"/>
                </a:lnTo>
                <a:lnTo>
                  <a:pt x="879920" y="76304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622300" dist="266700" dir="180000" algn="ctr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4FD30F3-8D75-49A0-80D4-326CF613D0CC}"/>
              </a:ext>
            </a:extLst>
          </p:cNvPr>
          <p:cNvSpPr/>
          <p:nvPr/>
        </p:nvSpPr>
        <p:spPr>
          <a:xfrm>
            <a:off x="3394667" y="3885808"/>
            <a:ext cx="3403382" cy="941647"/>
          </a:xfrm>
          <a:custGeom>
            <a:avLst/>
            <a:gdLst>
              <a:gd name="connsiteX0" fmla="*/ 388715 w 2409825"/>
              <a:gd name="connsiteY0" fmla="*/ 7144 h 666750"/>
              <a:gd name="connsiteX1" fmla="*/ 7144 w 2409825"/>
              <a:gd name="connsiteY1" fmla="*/ 668084 h 666750"/>
              <a:gd name="connsiteX2" fmla="*/ 2406206 w 2409825"/>
              <a:gd name="connsiteY2" fmla="*/ 668084 h 666750"/>
              <a:gd name="connsiteX3" fmla="*/ 2024634 w 2409825"/>
              <a:gd name="connsiteY3" fmla="*/ 71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825" h="666750">
                <a:moveTo>
                  <a:pt x="388715" y="7144"/>
                </a:moveTo>
                <a:lnTo>
                  <a:pt x="7144" y="668084"/>
                </a:lnTo>
                <a:lnTo>
                  <a:pt x="2406206" y="668084"/>
                </a:lnTo>
                <a:lnTo>
                  <a:pt x="2024634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622300" dist="266700" dir="180000" algn="ctr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757376-53C7-4C08-82E1-D98362BB0E89}"/>
              </a:ext>
            </a:extLst>
          </p:cNvPr>
          <p:cNvSpPr/>
          <p:nvPr/>
        </p:nvSpPr>
        <p:spPr>
          <a:xfrm>
            <a:off x="3933557" y="2831297"/>
            <a:ext cx="2327214" cy="941647"/>
          </a:xfrm>
          <a:custGeom>
            <a:avLst/>
            <a:gdLst>
              <a:gd name="connsiteX0" fmla="*/ 1261491 w 1647825"/>
              <a:gd name="connsiteY0" fmla="*/ 7144 h 666750"/>
              <a:gd name="connsiteX1" fmla="*/ 388715 w 1647825"/>
              <a:gd name="connsiteY1" fmla="*/ 7144 h 666750"/>
              <a:gd name="connsiteX2" fmla="*/ 7144 w 1647825"/>
              <a:gd name="connsiteY2" fmla="*/ 668084 h 666750"/>
              <a:gd name="connsiteX3" fmla="*/ 1643062 w 1647825"/>
              <a:gd name="connsiteY3" fmla="*/ 66808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666750">
                <a:moveTo>
                  <a:pt x="1261491" y="7144"/>
                </a:moveTo>
                <a:lnTo>
                  <a:pt x="388715" y="7144"/>
                </a:lnTo>
                <a:lnTo>
                  <a:pt x="7144" y="668084"/>
                </a:lnTo>
                <a:lnTo>
                  <a:pt x="1643062" y="668084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622300" dist="266700" dir="180000" algn="ctr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A7906C0-C191-476D-85C2-B8E0FAE6497D}"/>
              </a:ext>
            </a:extLst>
          </p:cNvPr>
          <p:cNvSpPr/>
          <p:nvPr/>
        </p:nvSpPr>
        <p:spPr>
          <a:xfrm>
            <a:off x="3394667" y="4819250"/>
            <a:ext cx="3403382" cy="134521"/>
          </a:xfrm>
          <a:custGeom>
            <a:avLst/>
            <a:gdLst>
              <a:gd name="connsiteX0" fmla="*/ 2406206 w 2409825"/>
              <a:gd name="connsiteY0" fmla="*/ 92869 h 95250"/>
              <a:gd name="connsiteX1" fmla="*/ 94297 w 2409825"/>
              <a:gd name="connsiteY1" fmla="*/ 92869 h 95250"/>
              <a:gd name="connsiteX2" fmla="*/ 7144 w 2409825"/>
              <a:gd name="connsiteY2" fmla="*/ 7144 h 95250"/>
              <a:gd name="connsiteX3" fmla="*/ 2319052 w 2409825"/>
              <a:gd name="connsiteY3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9825" h="95250">
                <a:moveTo>
                  <a:pt x="2406206" y="92869"/>
                </a:moveTo>
                <a:lnTo>
                  <a:pt x="94297" y="92869"/>
                </a:lnTo>
                <a:lnTo>
                  <a:pt x="7144" y="7144"/>
                </a:lnTo>
                <a:lnTo>
                  <a:pt x="2319052" y="71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683B676-678D-4854-8E89-94D893622436}"/>
              </a:ext>
            </a:extLst>
          </p:cNvPr>
          <p:cNvSpPr/>
          <p:nvPr/>
        </p:nvSpPr>
        <p:spPr>
          <a:xfrm>
            <a:off x="3933557" y="3764739"/>
            <a:ext cx="2327214" cy="134521"/>
          </a:xfrm>
          <a:custGeom>
            <a:avLst/>
            <a:gdLst>
              <a:gd name="connsiteX0" fmla="*/ 1643062 w 1647825"/>
              <a:gd name="connsiteY0" fmla="*/ 92869 h 95250"/>
              <a:gd name="connsiteX1" fmla="*/ 160877 w 1647825"/>
              <a:gd name="connsiteY1" fmla="*/ 92869 h 95250"/>
              <a:gd name="connsiteX2" fmla="*/ 7144 w 1647825"/>
              <a:gd name="connsiteY2" fmla="*/ 7144 h 95250"/>
              <a:gd name="connsiteX3" fmla="*/ 1489329 w 1647825"/>
              <a:gd name="connsiteY3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95250">
                <a:moveTo>
                  <a:pt x="1643062" y="92869"/>
                </a:moveTo>
                <a:lnTo>
                  <a:pt x="160877" y="92869"/>
                </a:lnTo>
                <a:lnTo>
                  <a:pt x="7144" y="7144"/>
                </a:lnTo>
                <a:lnTo>
                  <a:pt x="1489329" y="714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5FEE11-2F51-40CA-8819-457392061955}"/>
              </a:ext>
            </a:extLst>
          </p:cNvPr>
          <p:cNvSpPr/>
          <p:nvPr/>
        </p:nvSpPr>
        <p:spPr>
          <a:xfrm>
            <a:off x="4472449" y="2710229"/>
            <a:ext cx="1237594" cy="134521"/>
          </a:xfrm>
          <a:custGeom>
            <a:avLst/>
            <a:gdLst>
              <a:gd name="connsiteX0" fmla="*/ 877634 w 876300"/>
              <a:gd name="connsiteY0" fmla="*/ 92869 h 95250"/>
              <a:gd name="connsiteX1" fmla="*/ 88964 w 876300"/>
              <a:gd name="connsiteY1" fmla="*/ 92869 h 95250"/>
              <a:gd name="connsiteX2" fmla="*/ 7144 w 876300"/>
              <a:gd name="connsiteY2" fmla="*/ 7144 h 95250"/>
              <a:gd name="connsiteX3" fmla="*/ 795719 w 876300"/>
              <a:gd name="connsiteY3" fmla="*/ 7144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300" h="95250">
                <a:moveTo>
                  <a:pt x="877634" y="92869"/>
                </a:moveTo>
                <a:lnTo>
                  <a:pt x="88964" y="92869"/>
                </a:lnTo>
                <a:lnTo>
                  <a:pt x="7144" y="7144"/>
                </a:lnTo>
                <a:lnTo>
                  <a:pt x="795719" y="714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-25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B1D4BB-66D2-415A-AA01-24C269B73326}"/>
              </a:ext>
            </a:extLst>
          </p:cNvPr>
          <p:cNvSpPr/>
          <p:nvPr/>
        </p:nvSpPr>
        <p:spPr>
          <a:xfrm>
            <a:off x="4659080" y="2058055"/>
            <a:ext cx="860597" cy="50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01</a:t>
            </a:r>
            <a:endParaRPr lang="id-ID" sz="2800" b="1" dirty="0">
              <a:solidFill>
                <a:schemeClr val="bg1"/>
              </a:solidFill>
              <a:latin typeface="Lato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E112C3-6927-4D0D-ADEF-C13C83EF534B}"/>
              </a:ext>
            </a:extLst>
          </p:cNvPr>
          <p:cNvSpPr/>
          <p:nvPr/>
        </p:nvSpPr>
        <p:spPr>
          <a:xfrm>
            <a:off x="4634354" y="3058421"/>
            <a:ext cx="860597" cy="50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02</a:t>
            </a:r>
            <a:endParaRPr lang="id-ID" sz="2800" b="1" dirty="0">
              <a:solidFill>
                <a:schemeClr val="bg1"/>
              </a:solidFill>
              <a:latin typeface="Lato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801A29F-B01B-4396-99B0-0DDD94E965A0}"/>
              </a:ext>
            </a:extLst>
          </p:cNvPr>
          <p:cNvSpPr/>
          <p:nvPr/>
        </p:nvSpPr>
        <p:spPr>
          <a:xfrm>
            <a:off x="4634354" y="4129666"/>
            <a:ext cx="860597" cy="50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03</a:t>
            </a:r>
            <a:endParaRPr lang="id-ID" sz="2800" b="1" dirty="0">
              <a:solidFill>
                <a:schemeClr val="bg1"/>
              </a:solidFill>
              <a:latin typeface="Lato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F0C679-60F3-4B72-96BC-C0BF012C079A}"/>
              </a:ext>
            </a:extLst>
          </p:cNvPr>
          <p:cNvSpPr/>
          <p:nvPr/>
        </p:nvSpPr>
        <p:spPr>
          <a:xfrm>
            <a:off x="4634354" y="5148312"/>
            <a:ext cx="860597" cy="50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04</a:t>
            </a:r>
            <a:endParaRPr lang="id-ID" sz="2800" b="1" dirty="0">
              <a:solidFill>
                <a:schemeClr val="bg1"/>
              </a:solidFill>
              <a:latin typeface="Lato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63" name="Freeform 29">
            <a:extLst>
              <a:ext uri="{FF2B5EF4-FFF2-40B4-BE49-F238E27FC236}">
                <a16:creationId xmlns:a16="http://schemas.microsoft.com/office/drawing/2014/main" id="{FFF93845-2D18-4C0C-A230-0B9BE4257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182" y="4218699"/>
            <a:ext cx="330728" cy="34122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b="1" dirty="0">
              <a:latin typeface="Raleway" panose="020B0503030101060003" pitchFamily="34" charset="0"/>
            </a:endParaRPr>
          </a:p>
        </p:txBody>
      </p:sp>
      <p:sp>
        <p:nvSpPr>
          <p:cNvPr id="64" name="Freeform 44">
            <a:extLst>
              <a:ext uri="{FF2B5EF4-FFF2-40B4-BE49-F238E27FC236}">
                <a16:creationId xmlns:a16="http://schemas.microsoft.com/office/drawing/2014/main" id="{F4E91E70-873D-4C5A-86B2-2B72DC15D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649" y="2076692"/>
            <a:ext cx="239437" cy="303445"/>
          </a:xfrm>
          <a:custGeom>
            <a:avLst/>
            <a:gdLst>
              <a:gd name="T0" fmla="*/ 144077 w 355"/>
              <a:gd name="T1" fmla="*/ 79396 h 453"/>
              <a:gd name="T2" fmla="*/ 144077 w 355"/>
              <a:gd name="T3" fmla="*/ 79396 h 453"/>
              <a:gd name="T4" fmla="*/ 124205 w 355"/>
              <a:gd name="T5" fmla="*/ 79396 h 453"/>
              <a:gd name="T6" fmla="*/ 124205 w 355"/>
              <a:gd name="T7" fmla="*/ 51585 h 453"/>
              <a:gd name="T8" fmla="*/ 79943 w 355"/>
              <a:gd name="T9" fmla="*/ 0 h 453"/>
              <a:gd name="T10" fmla="*/ 35681 w 355"/>
              <a:gd name="T11" fmla="*/ 51585 h 453"/>
              <a:gd name="T12" fmla="*/ 35681 w 355"/>
              <a:gd name="T13" fmla="*/ 55622 h 453"/>
              <a:gd name="T14" fmla="*/ 56005 w 355"/>
              <a:gd name="T15" fmla="*/ 55622 h 453"/>
              <a:gd name="T16" fmla="*/ 56005 w 355"/>
              <a:gd name="T17" fmla="*/ 47548 h 453"/>
              <a:gd name="T18" fmla="*/ 79943 w 355"/>
              <a:gd name="T19" fmla="*/ 23774 h 453"/>
              <a:gd name="T20" fmla="*/ 103880 w 355"/>
              <a:gd name="T21" fmla="*/ 47548 h 453"/>
              <a:gd name="T22" fmla="*/ 103880 w 355"/>
              <a:gd name="T23" fmla="*/ 79396 h 453"/>
              <a:gd name="T24" fmla="*/ 11743 w 355"/>
              <a:gd name="T25" fmla="*/ 79396 h 453"/>
              <a:gd name="T26" fmla="*/ 0 w 355"/>
              <a:gd name="T27" fmla="*/ 91507 h 453"/>
              <a:gd name="T28" fmla="*/ 0 w 355"/>
              <a:gd name="T29" fmla="*/ 178977 h 453"/>
              <a:gd name="T30" fmla="*/ 11743 w 355"/>
              <a:gd name="T31" fmla="*/ 194677 h 453"/>
              <a:gd name="T32" fmla="*/ 23938 w 355"/>
              <a:gd name="T33" fmla="*/ 198714 h 453"/>
              <a:gd name="T34" fmla="*/ 47875 w 355"/>
              <a:gd name="T35" fmla="*/ 202751 h 453"/>
              <a:gd name="T36" fmla="*/ 112010 w 355"/>
              <a:gd name="T37" fmla="*/ 202751 h 453"/>
              <a:gd name="T38" fmla="*/ 135948 w 355"/>
              <a:gd name="T39" fmla="*/ 198714 h 453"/>
              <a:gd name="T40" fmla="*/ 148142 w 355"/>
              <a:gd name="T41" fmla="*/ 194677 h 453"/>
              <a:gd name="T42" fmla="*/ 159885 w 355"/>
              <a:gd name="T43" fmla="*/ 178977 h 453"/>
              <a:gd name="T44" fmla="*/ 159885 w 355"/>
              <a:gd name="T45" fmla="*/ 91507 h 453"/>
              <a:gd name="T46" fmla="*/ 144077 w 355"/>
              <a:gd name="T47" fmla="*/ 79396 h 45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55" h="453">
                <a:moveTo>
                  <a:pt x="319" y="177"/>
                </a:moveTo>
                <a:lnTo>
                  <a:pt x="319" y="177"/>
                </a:lnTo>
                <a:cubicBezTo>
                  <a:pt x="275" y="177"/>
                  <a:pt x="275" y="177"/>
                  <a:pt x="275" y="177"/>
                </a:cubicBezTo>
                <a:cubicBezTo>
                  <a:pt x="275" y="115"/>
                  <a:pt x="275" y="115"/>
                  <a:pt x="275" y="115"/>
                </a:cubicBezTo>
                <a:cubicBezTo>
                  <a:pt x="275" y="44"/>
                  <a:pt x="238" y="0"/>
                  <a:pt x="177" y="0"/>
                </a:cubicBezTo>
                <a:cubicBezTo>
                  <a:pt x="106" y="0"/>
                  <a:pt x="79" y="44"/>
                  <a:pt x="79" y="115"/>
                </a:cubicBezTo>
                <a:cubicBezTo>
                  <a:pt x="79" y="124"/>
                  <a:pt x="79" y="124"/>
                  <a:pt x="79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24" y="106"/>
                  <a:pt x="124" y="106"/>
                  <a:pt x="124" y="106"/>
                </a:cubicBezTo>
                <a:cubicBezTo>
                  <a:pt x="124" y="71"/>
                  <a:pt x="150" y="53"/>
                  <a:pt x="177" y="53"/>
                </a:cubicBezTo>
                <a:cubicBezTo>
                  <a:pt x="203" y="53"/>
                  <a:pt x="230" y="71"/>
                  <a:pt x="230" y="106"/>
                </a:cubicBezTo>
                <a:cubicBezTo>
                  <a:pt x="230" y="177"/>
                  <a:pt x="230" y="177"/>
                  <a:pt x="230" y="177"/>
                </a:cubicBezTo>
                <a:cubicBezTo>
                  <a:pt x="26" y="177"/>
                  <a:pt x="26" y="177"/>
                  <a:pt x="26" y="177"/>
                </a:cubicBezTo>
                <a:cubicBezTo>
                  <a:pt x="17" y="177"/>
                  <a:pt x="0" y="195"/>
                  <a:pt x="0" y="204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08"/>
                  <a:pt x="17" y="425"/>
                  <a:pt x="26" y="434"/>
                </a:cubicBezTo>
                <a:cubicBezTo>
                  <a:pt x="53" y="443"/>
                  <a:pt x="53" y="443"/>
                  <a:pt x="53" y="443"/>
                </a:cubicBezTo>
                <a:cubicBezTo>
                  <a:pt x="71" y="443"/>
                  <a:pt x="88" y="452"/>
                  <a:pt x="106" y="452"/>
                </a:cubicBezTo>
                <a:cubicBezTo>
                  <a:pt x="248" y="452"/>
                  <a:pt x="248" y="452"/>
                  <a:pt x="248" y="452"/>
                </a:cubicBezTo>
                <a:cubicBezTo>
                  <a:pt x="266" y="452"/>
                  <a:pt x="283" y="443"/>
                  <a:pt x="301" y="443"/>
                </a:cubicBezTo>
                <a:cubicBezTo>
                  <a:pt x="328" y="434"/>
                  <a:pt x="328" y="434"/>
                  <a:pt x="328" y="434"/>
                </a:cubicBezTo>
                <a:cubicBezTo>
                  <a:pt x="336" y="425"/>
                  <a:pt x="354" y="408"/>
                  <a:pt x="354" y="399"/>
                </a:cubicBezTo>
                <a:cubicBezTo>
                  <a:pt x="354" y="204"/>
                  <a:pt x="354" y="204"/>
                  <a:pt x="354" y="204"/>
                </a:cubicBezTo>
                <a:cubicBezTo>
                  <a:pt x="354" y="195"/>
                  <a:pt x="336" y="177"/>
                  <a:pt x="319" y="17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b="1" dirty="0">
              <a:latin typeface="Raleway" panose="020B0503030101060003" pitchFamily="34" charset="0"/>
            </a:endParaRPr>
          </a:p>
        </p:txBody>
      </p:sp>
      <p:sp>
        <p:nvSpPr>
          <p:cNvPr id="65" name="Freeform 145">
            <a:extLst>
              <a:ext uri="{FF2B5EF4-FFF2-40B4-BE49-F238E27FC236}">
                <a16:creationId xmlns:a16="http://schemas.microsoft.com/office/drawing/2014/main" id="{F51135C0-E07D-4ABB-9E57-4FB3F7E16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6214" y="5185762"/>
            <a:ext cx="330728" cy="330728"/>
          </a:xfrm>
          <a:custGeom>
            <a:avLst/>
            <a:gdLst>
              <a:gd name="T0" fmla="*/ 31535 w 444"/>
              <a:gd name="T1" fmla="*/ 179798 h 445"/>
              <a:gd name="T2" fmla="*/ 31535 w 444"/>
              <a:gd name="T3" fmla="*/ 179798 h 445"/>
              <a:gd name="T4" fmla="*/ 55863 w 444"/>
              <a:gd name="T5" fmla="*/ 199576 h 445"/>
              <a:gd name="T6" fmla="*/ 75685 w 444"/>
              <a:gd name="T7" fmla="*/ 179798 h 445"/>
              <a:gd name="T8" fmla="*/ 55863 w 444"/>
              <a:gd name="T9" fmla="*/ 155525 h 445"/>
              <a:gd name="T10" fmla="*/ 31535 w 444"/>
              <a:gd name="T11" fmla="*/ 179798 h 445"/>
              <a:gd name="T12" fmla="*/ 143712 w 444"/>
              <a:gd name="T13" fmla="*/ 179798 h 445"/>
              <a:gd name="T14" fmla="*/ 143712 w 444"/>
              <a:gd name="T15" fmla="*/ 179798 h 445"/>
              <a:gd name="T16" fmla="*/ 167589 w 444"/>
              <a:gd name="T17" fmla="*/ 199576 h 445"/>
              <a:gd name="T18" fmla="*/ 187861 w 444"/>
              <a:gd name="T19" fmla="*/ 179798 h 445"/>
              <a:gd name="T20" fmla="*/ 167589 w 444"/>
              <a:gd name="T21" fmla="*/ 155525 h 445"/>
              <a:gd name="T22" fmla="*/ 143712 w 444"/>
              <a:gd name="T23" fmla="*/ 179798 h 445"/>
              <a:gd name="T24" fmla="*/ 71631 w 444"/>
              <a:gd name="T25" fmla="*/ 127656 h 445"/>
              <a:gd name="T26" fmla="*/ 71631 w 444"/>
              <a:gd name="T27" fmla="*/ 127656 h 445"/>
              <a:gd name="T28" fmla="*/ 195520 w 444"/>
              <a:gd name="T29" fmla="*/ 91697 h 445"/>
              <a:gd name="T30" fmla="*/ 199574 w 444"/>
              <a:gd name="T31" fmla="*/ 84055 h 445"/>
              <a:gd name="T32" fmla="*/ 199574 w 444"/>
              <a:gd name="T33" fmla="*/ 24273 h 445"/>
              <a:gd name="T34" fmla="*/ 44150 w 444"/>
              <a:gd name="T35" fmla="*/ 24273 h 445"/>
              <a:gd name="T36" fmla="*/ 44150 w 444"/>
              <a:gd name="T37" fmla="*/ 4495 h 445"/>
              <a:gd name="T38" fmla="*/ 40095 w 444"/>
              <a:gd name="T39" fmla="*/ 0 h 445"/>
              <a:gd name="T40" fmla="*/ 4055 w 444"/>
              <a:gd name="T41" fmla="*/ 0 h 445"/>
              <a:gd name="T42" fmla="*/ 0 w 444"/>
              <a:gd name="T43" fmla="*/ 4495 h 445"/>
              <a:gd name="T44" fmla="*/ 0 w 444"/>
              <a:gd name="T45" fmla="*/ 24273 h 445"/>
              <a:gd name="T46" fmla="*/ 20273 w 444"/>
              <a:gd name="T47" fmla="*/ 24273 h 445"/>
              <a:gd name="T48" fmla="*/ 44150 w 444"/>
              <a:gd name="T49" fmla="*/ 123611 h 445"/>
              <a:gd name="T50" fmla="*/ 44150 w 444"/>
              <a:gd name="T51" fmla="*/ 135747 h 445"/>
              <a:gd name="T52" fmla="*/ 44150 w 444"/>
              <a:gd name="T53" fmla="*/ 151929 h 445"/>
              <a:gd name="T54" fmla="*/ 47754 w 444"/>
              <a:gd name="T55" fmla="*/ 155525 h 445"/>
              <a:gd name="T56" fmla="*/ 55863 w 444"/>
              <a:gd name="T57" fmla="*/ 155525 h 445"/>
              <a:gd name="T58" fmla="*/ 167589 w 444"/>
              <a:gd name="T59" fmla="*/ 155525 h 445"/>
              <a:gd name="T60" fmla="*/ 195520 w 444"/>
              <a:gd name="T61" fmla="*/ 155525 h 445"/>
              <a:gd name="T62" fmla="*/ 199574 w 444"/>
              <a:gd name="T63" fmla="*/ 151929 h 445"/>
              <a:gd name="T64" fmla="*/ 199574 w 444"/>
              <a:gd name="T65" fmla="*/ 135747 h 445"/>
              <a:gd name="T66" fmla="*/ 75685 w 444"/>
              <a:gd name="T67" fmla="*/ 135747 h 445"/>
              <a:gd name="T68" fmla="*/ 71631 w 444"/>
              <a:gd name="T69" fmla="*/ 127656 h 44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b="1" dirty="0">
              <a:latin typeface="Raleway" panose="020B0503030101060003" pitchFamily="34" charset="0"/>
            </a:endParaRPr>
          </a:p>
        </p:txBody>
      </p:sp>
      <p:sp>
        <p:nvSpPr>
          <p:cNvPr id="66" name="Freeform 48">
            <a:extLst>
              <a:ext uri="{FF2B5EF4-FFF2-40B4-BE49-F238E27FC236}">
                <a16:creationId xmlns:a16="http://schemas.microsoft.com/office/drawing/2014/main" id="{A5B1556F-EA7E-4B1A-90B4-005056AB16AA}"/>
              </a:ext>
            </a:extLst>
          </p:cNvPr>
          <p:cNvSpPr>
            <a:spLocks noEditPoints="1"/>
          </p:cNvSpPr>
          <p:nvPr/>
        </p:nvSpPr>
        <p:spPr bwMode="auto">
          <a:xfrm>
            <a:off x="6389389" y="3164060"/>
            <a:ext cx="367489" cy="303445"/>
          </a:xfrm>
          <a:custGeom>
            <a:avLst/>
            <a:gdLst>
              <a:gd name="T0" fmla="*/ 825 w 1205"/>
              <a:gd name="T1" fmla="*/ 1 h 991"/>
              <a:gd name="T2" fmla="*/ 775 w 1205"/>
              <a:gd name="T3" fmla="*/ 13 h 991"/>
              <a:gd name="T4" fmla="*/ 726 w 1205"/>
              <a:gd name="T5" fmla="*/ 33 h 991"/>
              <a:gd name="T6" fmla="*/ 682 w 1205"/>
              <a:gd name="T7" fmla="*/ 60 h 991"/>
              <a:gd name="T8" fmla="*/ 238 w 1205"/>
              <a:gd name="T9" fmla="*/ 503 h 991"/>
              <a:gd name="T10" fmla="*/ 218 w 1205"/>
              <a:gd name="T11" fmla="*/ 541 h 991"/>
              <a:gd name="T12" fmla="*/ 215 w 1205"/>
              <a:gd name="T13" fmla="*/ 582 h 991"/>
              <a:gd name="T14" fmla="*/ 226 w 1205"/>
              <a:gd name="T15" fmla="*/ 620 h 991"/>
              <a:gd name="T16" fmla="*/ 558 w 1205"/>
              <a:gd name="T17" fmla="*/ 959 h 991"/>
              <a:gd name="T18" fmla="*/ 594 w 1205"/>
              <a:gd name="T19" fmla="*/ 983 h 991"/>
              <a:gd name="T20" fmla="*/ 634 w 1205"/>
              <a:gd name="T21" fmla="*/ 991 h 991"/>
              <a:gd name="T22" fmla="*/ 675 w 1205"/>
              <a:gd name="T23" fmla="*/ 983 h 991"/>
              <a:gd name="T24" fmla="*/ 709 w 1205"/>
              <a:gd name="T25" fmla="*/ 959 h 991"/>
              <a:gd name="T26" fmla="*/ 1151 w 1205"/>
              <a:gd name="T27" fmla="*/ 513 h 991"/>
              <a:gd name="T28" fmla="*/ 1177 w 1205"/>
              <a:gd name="T29" fmla="*/ 467 h 991"/>
              <a:gd name="T30" fmla="*/ 1196 w 1205"/>
              <a:gd name="T31" fmla="*/ 416 h 991"/>
              <a:gd name="T32" fmla="*/ 1205 w 1205"/>
              <a:gd name="T33" fmla="*/ 368 h 991"/>
              <a:gd name="T34" fmla="*/ 1203 w 1205"/>
              <a:gd name="T35" fmla="*/ 85 h 991"/>
              <a:gd name="T36" fmla="*/ 1187 w 1205"/>
              <a:gd name="T37" fmla="*/ 46 h 991"/>
              <a:gd name="T38" fmla="*/ 1158 w 1205"/>
              <a:gd name="T39" fmla="*/ 18 h 991"/>
              <a:gd name="T40" fmla="*/ 1120 w 1205"/>
              <a:gd name="T41" fmla="*/ 2 h 991"/>
              <a:gd name="T42" fmla="*/ 955 w 1205"/>
              <a:gd name="T43" fmla="*/ 357 h 991"/>
              <a:gd name="T44" fmla="*/ 914 w 1205"/>
              <a:gd name="T45" fmla="*/ 349 h 991"/>
              <a:gd name="T46" fmla="*/ 880 w 1205"/>
              <a:gd name="T47" fmla="*/ 325 h 991"/>
              <a:gd name="T48" fmla="*/ 857 w 1205"/>
              <a:gd name="T49" fmla="*/ 291 h 991"/>
              <a:gd name="T50" fmla="*/ 848 w 1205"/>
              <a:gd name="T51" fmla="*/ 249 h 991"/>
              <a:gd name="T52" fmla="*/ 857 w 1205"/>
              <a:gd name="T53" fmla="*/ 208 h 991"/>
              <a:gd name="T54" fmla="*/ 880 w 1205"/>
              <a:gd name="T55" fmla="*/ 174 h 991"/>
              <a:gd name="T56" fmla="*/ 914 w 1205"/>
              <a:gd name="T57" fmla="*/ 151 h 991"/>
              <a:gd name="T58" fmla="*/ 955 w 1205"/>
              <a:gd name="T59" fmla="*/ 142 h 991"/>
              <a:gd name="T60" fmla="*/ 997 w 1205"/>
              <a:gd name="T61" fmla="*/ 151 h 991"/>
              <a:gd name="T62" fmla="*/ 1031 w 1205"/>
              <a:gd name="T63" fmla="*/ 174 h 991"/>
              <a:gd name="T64" fmla="*/ 1054 w 1205"/>
              <a:gd name="T65" fmla="*/ 208 h 991"/>
              <a:gd name="T66" fmla="*/ 1062 w 1205"/>
              <a:gd name="T67" fmla="*/ 249 h 991"/>
              <a:gd name="T68" fmla="*/ 1054 w 1205"/>
              <a:gd name="T69" fmla="*/ 291 h 991"/>
              <a:gd name="T70" fmla="*/ 1031 w 1205"/>
              <a:gd name="T71" fmla="*/ 325 h 991"/>
              <a:gd name="T72" fmla="*/ 997 w 1205"/>
              <a:gd name="T73" fmla="*/ 349 h 991"/>
              <a:gd name="T74" fmla="*/ 955 w 1205"/>
              <a:gd name="T75" fmla="*/ 357 h 991"/>
              <a:gd name="T76" fmla="*/ 462 w 1205"/>
              <a:gd name="T77" fmla="*/ 982 h 991"/>
              <a:gd name="T78" fmla="*/ 430 w 1205"/>
              <a:gd name="T79" fmla="*/ 991 h 991"/>
              <a:gd name="T80" fmla="*/ 396 w 1205"/>
              <a:gd name="T81" fmla="*/ 988 h 991"/>
              <a:gd name="T82" fmla="*/ 365 w 1205"/>
              <a:gd name="T83" fmla="*/ 976 h 991"/>
              <a:gd name="T84" fmla="*/ 32 w 1205"/>
              <a:gd name="T85" fmla="*/ 646 h 991"/>
              <a:gd name="T86" fmla="*/ 8 w 1205"/>
              <a:gd name="T87" fmla="*/ 612 h 991"/>
              <a:gd name="T88" fmla="*/ 0 w 1205"/>
              <a:gd name="T89" fmla="*/ 571 h 991"/>
              <a:gd name="T90" fmla="*/ 8 w 1205"/>
              <a:gd name="T91" fmla="*/ 531 h 991"/>
              <a:gd name="T92" fmla="*/ 32 w 1205"/>
              <a:gd name="T93" fmla="*/ 495 h 991"/>
              <a:gd name="T94" fmla="*/ 478 w 1205"/>
              <a:gd name="T95" fmla="*/ 53 h 991"/>
              <a:gd name="T96" fmla="*/ 524 w 1205"/>
              <a:gd name="T97" fmla="*/ 27 h 991"/>
              <a:gd name="T98" fmla="*/ 574 w 1205"/>
              <a:gd name="T99" fmla="*/ 9 h 991"/>
              <a:gd name="T100" fmla="*/ 623 w 1205"/>
              <a:gd name="T101" fmla="*/ 0 h 991"/>
              <a:gd name="T102" fmla="*/ 80 w 1205"/>
              <a:gd name="T103" fmla="*/ 558 h 991"/>
              <a:gd name="T104" fmla="*/ 80 w 1205"/>
              <a:gd name="T105" fmla="*/ 585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5" h="991">
                <a:moveTo>
                  <a:pt x="1099" y="0"/>
                </a:moveTo>
                <a:lnTo>
                  <a:pt x="848" y="0"/>
                </a:lnTo>
                <a:lnTo>
                  <a:pt x="836" y="0"/>
                </a:lnTo>
                <a:lnTo>
                  <a:pt x="825" y="1"/>
                </a:lnTo>
                <a:lnTo>
                  <a:pt x="813" y="3"/>
                </a:lnTo>
                <a:lnTo>
                  <a:pt x="801" y="5"/>
                </a:lnTo>
                <a:lnTo>
                  <a:pt x="788" y="9"/>
                </a:lnTo>
                <a:lnTo>
                  <a:pt x="775" y="13"/>
                </a:lnTo>
                <a:lnTo>
                  <a:pt x="763" y="17"/>
                </a:lnTo>
                <a:lnTo>
                  <a:pt x="750" y="21"/>
                </a:lnTo>
                <a:lnTo>
                  <a:pt x="738" y="27"/>
                </a:lnTo>
                <a:lnTo>
                  <a:pt x="726" y="33"/>
                </a:lnTo>
                <a:lnTo>
                  <a:pt x="714" y="39"/>
                </a:lnTo>
                <a:lnTo>
                  <a:pt x="703" y="45"/>
                </a:lnTo>
                <a:lnTo>
                  <a:pt x="693" y="53"/>
                </a:lnTo>
                <a:lnTo>
                  <a:pt x="682" y="60"/>
                </a:lnTo>
                <a:lnTo>
                  <a:pt x="673" y="68"/>
                </a:lnTo>
                <a:lnTo>
                  <a:pt x="665" y="75"/>
                </a:lnTo>
                <a:lnTo>
                  <a:pt x="245" y="495"/>
                </a:lnTo>
                <a:lnTo>
                  <a:pt x="238" y="503"/>
                </a:lnTo>
                <a:lnTo>
                  <a:pt x="231" y="511"/>
                </a:lnTo>
                <a:lnTo>
                  <a:pt x="226" y="521"/>
                </a:lnTo>
                <a:lnTo>
                  <a:pt x="221" y="531"/>
                </a:lnTo>
                <a:lnTo>
                  <a:pt x="218" y="541"/>
                </a:lnTo>
                <a:lnTo>
                  <a:pt x="216" y="550"/>
                </a:lnTo>
                <a:lnTo>
                  <a:pt x="215" y="561"/>
                </a:lnTo>
                <a:lnTo>
                  <a:pt x="214" y="571"/>
                </a:lnTo>
                <a:lnTo>
                  <a:pt x="215" y="582"/>
                </a:lnTo>
                <a:lnTo>
                  <a:pt x="216" y="591"/>
                </a:lnTo>
                <a:lnTo>
                  <a:pt x="218" y="601"/>
                </a:lnTo>
                <a:lnTo>
                  <a:pt x="221" y="612"/>
                </a:lnTo>
                <a:lnTo>
                  <a:pt x="226" y="620"/>
                </a:lnTo>
                <a:lnTo>
                  <a:pt x="231" y="630"/>
                </a:lnTo>
                <a:lnTo>
                  <a:pt x="238" y="639"/>
                </a:lnTo>
                <a:lnTo>
                  <a:pt x="245" y="646"/>
                </a:lnTo>
                <a:lnTo>
                  <a:pt x="558" y="959"/>
                </a:lnTo>
                <a:lnTo>
                  <a:pt x="567" y="967"/>
                </a:lnTo>
                <a:lnTo>
                  <a:pt x="575" y="973"/>
                </a:lnTo>
                <a:lnTo>
                  <a:pt x="584" y="979"/>
                </a:lnTo>
                <a:lnTo>
                  <a:pt x="594" y="983"/>
                </a:lnTo>
                <a:lnTo>
                  <a:pt x="603" y="986"/>
                </a:lnTo>
                <a:lnTo>
                  <a:pt x="613" y="988"/>
                </a:lnTo>
                <a:lnTo>
                  <a:pt x="624" y="991"/>
                </a:lnTo>
                <a:lnTo>
                  <a:pt x="634" y="991"/>
                </a:lnTo>
                <a:lnTo>
                  <a:pt x="644" y="991"/>
                </a:lnTo>
                <a:lnTo>
                  <a:pt x="654" y="988"/>
                </a:lnTo>
                <a:lnTo>
                  <a:pt x="665" y="986"/>
                </a:lnTo>
                <a:lnTo>
                  <a:pt x="675" y="983"/>
                </a:lnTo>
                <a:lnTo>
                  <a:pt x="683" y="979"/>
                </a:lnTo>
                <a:lnTo>
                  <a:pt x="693" y="973"/>
                </a:lnTo>
                <a:lnTo>
                  <a:pt x="702" y="967"/>
                </a:lnTo>
                <a:lnTo>
                  <a:pt x="709" y="959"/>
                </a:lnTo>
                <a:lnTo>
                  <a:pt x="1130" y="540"/>
                </a:lnTo>
                <a:lnTo>
                  <a:pt x="1137" y="531"/>
                </a:lnTo>
                <a:lnTo>
                  <a:pt x="1145" y="522"/>
                </a:lnTo>
                <a:lnTo>
                  <a:pt x="1151" y="513"/>
                </a:lnTo>
                <a:lnTo>
                  <a:pt x="1159" y="502"/>
                </a:lnTo>
                <a:lnTo>
                  <a:pt x="1165" y="491"/>
                </a:lnTo>
                <a:lnTo>
                  <a:pt x="1172" y="479"/>
                </a:lnTo>
                <a:lnTo>
                  <a:pt x="1177" y="467"/>
                </a:lnTo>
                <a:lnTo>
                  <a:pt x="1183" y="454"/>
                </a:lnTo>
                <a:lnTo>
                  <a:pt x="1188" y="442"/>
                </a:lnTo>
                <a:lnTo>
                  <a:pt x="1192" y="429"/>
                </a:lnTo>
                <a:lnTo>
                  <a:pt x="1196" y="416"/>
                </a:lnTo>
                <a:lnTo>
                  <a:pt x="1199" y="405"/>
                </a:lnTo>
                <a:lnTo>
                  <a:pt x="1202" y="392"/>
                </a:lnTo>
                <a:lnTo>
                  <a:pt x="1203" y="380"/>
                </a:lnTo>
                <a:lnTo>
                  <a:pt x="1205" y="368"/>
                </a:lnTo>
                <a:lnTo>
                  <a:pt x="1205" y="357"/>
                </a:lnTo>
                <a:lnTo>
                  <a:pt x="1205" y="107"/>
                </a:lnTo>
                <a:lnTo>
                  <a:pt x="1204" y="96"/>
                </a:lnTo>
                <a:lnTo>
                  <a:pt x="1203" y="85"/>
                </a:lnTo>
                <a:lnTo>
                  <a:pt x="1200" y="74"/>
                </a:lnTo>
                <a:lnTo>
                  <a:pt x="1197" y="65"/>
                </a:lnTo>
                <a:lnTo>
                  <a:pt x="1192" y="56"/>
                </a:lnTo>
                <a:lnTo>
                  <a:pt x="1187" y="46"/>
                </a:lnTo>
                <a:lnTo>
                  <a:pt x="1181" y="39"/>
                </a:lnTo>
                <a:lnTo>
                  <a:pt x="1174" y="31"/>
                </a:lnTo>
                <a:lnTo>
                  <a:pt x="1166" y="24"/>
                </a:lnTo>
                <a:lnTo>
                  <a:pt x="1158" y="18"/>
                </a:lnTo>
                <a:lnTo>
                  <a:pt x="1149" y="13"/>
                </a:lnTo>
                <a:lnTo>
                  <a:pt x="1140" y="7"/>
                </a:lnTo>
                <a:lnTo>
                  <a:pt x="1130" y="4"/>
                </a:lnTo>
                <a:lnTo>
                  <a:pt x="1120" y="2"/>
                </a:lnTo>
                <a:lnTo>
                  <a:pt x="1109" y="0"/>
                </a:lnTo>
                <a:lnTo>
                  <a:pt x="1099" y="0"/>
                </a:lnTo>
                <a:close/>
                <a:moveTo>
                  <a:pt x="955" y="357"/>
                </a:moveTo>
                <a:lnTo>
                  <a:pt x="955" y="357"/>
                </a:lnTo>
                <a:lnTo>
                  <a:pt x="944" y="356"/>
                </a:lnTo>
                <a:lnTo>
                  <a:pt x="933" y="355"/>
                </a:lnTo>
                <a:lnTo>
                  <a:pt x="924" y="352"/>
                </a:lnTo>
                <a:lnTo>
                  <a:pt x="914" y="349"/>
                </a:lnTo>
                <a:lnTo>
                  <a:pt x="904" y="344"/>
                </a:lnTo>
                <a:lnTo>
                  <a:pt x="896" y="339"/>
                </a:lnTo>
                <a:lnTo>
                  <a:pt x="887" y="332"/>
                </a:lnTo>
                <a:lnTo>
                  <a:pt x="880" y="325"/>
                </a:lnTo>
                <a:lnTo>
                  <a:pt x="873" y="317"/>
                </a:lnTo>
                <a:lnTo>
                  <a:pt x="867" y="310"/>
                </a:lnTo>
                <a:lnTo>
                  <a:pt x="861" y="301"/>
                </a:lnTo>
                <a:lnTo>
                  <a:pt x="857" y="291"/>
                </a:lnTo>
                <a:lnTo>
                  <a:pt x="853" y="282"/>
                </a:lnTo>
                <a:lnTo>
                  <a:pt x="850" y="271"/>
                </a:lnTo>
                <a:lnTo>
                  <a:pt x="848" y="260"/>
                </a:lnTo>
                <a:lnTo>
                  <a:pt x="848" y="249"/>
                </a:lnTo>
                <a:lnTo>
                  <a:pt x="848" y="238"/>
                </a:lnTo>
                <a:lnTo>
                  <a:pt x="850" y="228"/>
                </a:lnTo>
                <a:lnTo>
                  <a:pt x="853" y="218"/>
                </a:lnTo>
                <a:lnTo>
                  <a:pt x="857" y="208"/>
                </a:lnTo>
                <a:lnTo>
                  <a:pt x="861" y="198"/>
                </a:lnTo>
                <a:lnTo>
                  <a:pt x="867" y="190"/>
                </a:lnTo>
                <a:lnTo>
                  <a:pt x="873" y="181"/>
                </a:lnTo>
                <a:lnTo>
                  <a:pt x="880" y="174"/>
                </a:lnTo>
                <a:lnTo>
                  <a:pt x="887" y="167"/>
                </a:lnTo>
                <a:lnTo>
                  <a:pt x="896" y="161"/>
                </a:lnTo>
                <a:lnTo>
                  <a:pt x="904" y="155"/>
                </a:lnTo>
                <a:lnTo>
                  <a:pt x="914" y="151"/>
                </a:lnTo>
                <a:lnTo>
                  <a:pt x="924" y="147"/>
                </a:lnTo>
                <a:lnTo>
                  <a:pt x="933" y="145"/>
                </a:lnTo>
                <a:lnTo>
                  <a:pt x="944" y="142"/>
                </a:lnTo>
                <a:lnTo>
                  <a:pt x="955" y="142"/>
                </a:lnTo>
                <a:lnTo>
                  <a:pt x="966" y="142"/>
                </a:lnTo>
                <a:lnTo>
                  <a:pt x="977" y="145"/>
                </a:lnTo>
                <a:lnTo>
                  <a:pt x="987" y="147"/>
                </a:lnTo>
                <a:lnTo>
                  <a:pt x="997" y="151"/>
                </a:lnTo>
                <a:lnTo>
                  <a:pt x="1007" y="155"/>
                </a:lnTo>
                <a:lnTo>
                  <a:pt x="1015" y="161"/>
                </a:lnTo>
                <a:lnTo>
                  <a:pt x="1023" y="167"/>
                </a:lnTo>
                <a:lnTo>
                  <a:pt x="1031" y="174"/>
                </a:lnTo>
                <a:lnTo>
                  <a:pt x="1038" y="181"/>
                </a:lnTo>
                <a:lnTo>
                  <a:pt x="1045" y="190"/>
                </a:lnTo>
                <a:lnTo>
                  <a:pt x="1049" y="198"/>
                </a:lnTo>
                <a:lnTo>
                  <a:pt x="1054" y="208"/>
                </a:lnTo>
                <a:lnTo>
                  <a:pt x="1058" y="218"/>
                </a:lnTo>
                <a:lnTo>
                  <a:pt x="1060" y="228"/>
                </a:lnTo>
                <a:lnTo>
                  <a:pt x="1062" y="238"/>
                </a:lnTo>
                <a:lnTo>
                  <a:pt x="1062" y="249"/>
                </a:lnTo>
                <a:lnTo>
                  <a:pt x="1062" y="260"/>
                </a:lnTo>
                <a:lnTo>
                  <a:pt x="1060" y="271"/>
                </a:lnTo>
                <a:lnTo>
                  <a:pt x="1058" y="282"/>
                </a:lnTo>
                <a:lnTo>
                  <a:pt x="1054" y="291"/>
                </a:lnTo>
                <a:lnTo>
                  <a:pt x="1049" y="301"/>
                </a:lnTo>
                <a:lnTo>
                  <a:pt x="1045" y="310"/>
                </a:lnTo>
                <a:lnTo>
                  <a:pt x="1038" y="317"/>
                </a:lnTo>
                <a:lnTo>
                  <a:pt x="1031" y="325"/>
                </a:lnTo>
                <a:lnTo>
                  <a:pt x="1023" y="332"/>
                </a:lnTo>
                <a:lnTo>
                  <a:pt x="1015" y="339"/>
                </a:lnTo>
                <a:lnTo>
                  <a:pt x="1007" y="344"/>
                </a:lnTo>
                <a:lnTo>
                  <a:pt x="997" y="349"/>
                </a:lnTo>
                <a:lnTo>
                  <a:pt x="987" y="352"/>
                </a:lnTo>
                <a:lnTo>
                  <a:pt x="977" y="355"/>
                </a:lnTo>
                <a:lnTo>
                  <a:pt x="966" y="356"/>
                </a:lnTo>
                <a:lnTo>
                  <a:pt x="955" y="357"/>
                </a:lnTo>
                <a:close/>
                <a:moveTo>
                  <a:pt x="88" y="597"/>
                </a:moveTo>
                <a:lnTo>
                  <a:pt x="88" y="597"/>
                </a:lnTo>
                <a:lnTo>
                  <a:pt x="470" y="979"/>
                </a:lnTo>
                <a:lnTo>
                  <a:pt x="462" y="982"/>
                </a:lnTo>
                <a:lnTo>
                  <a:pt x="455" y="985"/>
                </a:lnTo>
                <a:lnTo>
                  <a:pt x="446" y="987"/>
                </a:lnTo>
                <a:lnTo>
                  <a:pt x="438" y="990"/>
                </a:lnTo>
                <a:lnTo>
                  <a:pt x="430" y="991"/>
                </a:lnTo>
                <a:lnTo>
                  <a:pt x="421" y="991"/>
                </a:lnTo>
                <a:lnTo>
                  <a:pt x="412" y="991"/>
                </a:lnTo>
                <a:lnTo>
                  <a:pt x="405" y="990"/>
                </a:lnTo>
                <a:lnTo>
                  <a:pt x="396" y="988"/>
                </a:lnTo>
                <a:lnTo>
                  <a:pt x="388" y="986"/>
                </a:lnTo>
                <a:lnTo>
                  <a:pt x="380" y="983"/>
                </a:lnTo>
                <a:lnTo>
                  <a:pt x="373" y="980"/>
                </a:lnTo>
                <a:lnTo>
                  <a:pt x="365" y="976"/>
                </a:lnTo>
                <a:lnTo>
                  <a:pt x="357" y="971"/>
                </a:lnTo>
                <a:lnTo>
                  <a:pt x="350" y="966"/>
                </a:lnTo>
                <a:lnTo>
                  <a:pt x="343" y="959"/>
                </a:lnTo>
                <a:lnTo>
                  <a:pt x="32" y="646"/>
                </a:lnTo>
                <a:lnTo>
                  <a:pt x="24" y="639"/>
                </a:lnTo>
                <a:lnTo>
                  <a:pt x="18" y="630"/>
                </a:lnTo>
                <a:lnTo>
                  <a:pt x="12" y="620"/>
                </a:lnTo>
                <a:lnTo>
                  <a:pt x="8" y="612"/>
                </a:lnTo>
                <a:lnTo>
                  <a:pt x="5" y="601"/>
                </a:lnTo>
                <a:lnTo>
                  <a:pt x="1" y="591"/>
                </a:lnTo>
                <a:lnTo>
                  <a:pt x="0" y="582"/>
                </a:lnTo>
                <a:lnTo>
                  <a:pt x="0" y="571"/>
                </a:lnTo>
                <a:lnTo>
                  <a:pt x="0" y="561"/>
                </a:lnTo>
                <a:lnTo>
                  <a:pt x="1" y="550"/>
                </a:lnTo>
                <a:lnTo>
                  <a:pt x="5" y="541"/>
                </a:lnTo>
                <a:lnTo>
                  <a:pt x="8" y="531"/>
                </a:lnTo>
                <a:lnTo>
                  <a:pt x="12" y="521"/>
                </a:lnTo>
                <a:lnTo>
                  <a:pt x="18" y="511"/>
                </a:lnTo>
                <a:lnTo>
                  <a:pt x="24" y="503"/>
                </a:lnTo>
                <a:lnTo>
                  <a:pt x="32" y="495"/>
                </a:lnTo>
                <a:lnTo>
                  <a:pt x="451" y="75"/>
                </a:lnTo>
                <a:lnTo>
                  <a:pt x="459" y="68"/>
                </a:lnTo>
                <a:lnTo>
                  <a:pt x="469" y="60"/>
                </a:lnTo>
                <a:lnTo>
                  <a:pt x="478" y="53"/>
                </a:lnTo>
                <a:lnTo>
                  <a:pt x="489" y="45"/>
                </a:lnTo>
                <a:lnTo>
                  <a:pt x="500" y="39"/>
                </a:lnTo>
                <a:lnTo>
                  <a:pt x="512" y="33"/>
                </a:lnTo>
                <a:lnTo>
                  <a:pt x="524" y="27"/>
                </a:lnTo>
                <a:lnTo>
                  <a:pt x="535" y="21"/>
                </a:lnTo>
                <a:lnTo>
                  <a:pt x="548" y="17"/>
                </a:lnTo>
                <a:lnTo>
                  <a:pt x="561" y="13"/>
                </a:lnTo>
                <a:lnTo>
                  <a:pt x="574" y="9"/>
                </a:lnTo>
                <a:lnTo>
                  <a:pt x="586" y="5"/>
                </a:lnTo>
                <a:lnTo>
                  <a:pt x="599" y="3"/>
                </a:lnTo>
                <a:lnTo>
                  <a:pt x="611" y="1"/>
                </a:lnTo>
                <a:lnTo>
                  <a:pt x="623" y="0"/>
                </a:lnTo>
                <a:lnTo>
                  <a:pt x="634" y="0"/>
                </a:lnTo>
                <a:lnTo>
                  <a:pt x="88" y="546"/>
                </a:lnTo>
                <a:lnTo>
                  <a:pt x="83" y="551"/>
                </a:lnTo>
                <a:lnTo>
                  <a:pt x="80" y="558"/>
                </a:lnTo>
                <a:lnTo>
                  <a:pt x="78" y="564"/>
                </a:lnTo>
                <a:lnTo>
                  <a:pt x="77" y="571"/>
                </a:lnTo>
                <a:lnTo>
                  <a:pt x="78" y="577"/>
                </a:lnTo>
                <a:lnTo>
                  <a:pt x="80" y="585"/>
                </a:lnTo>
                <a:lnTo>
                  <a:pt x="83" y="590"/>
                </a:lnTo>
                <a:lnTo>
                  <a:pt x="88" y="5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 b="1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73" name="Arrow: Up-Down 72">
            <a:extLst>
              <a:ext uri="{FF2B5EF4-FFF2-40B4-BE49-F238E27FC236}">
                <a16:creationId xmlns:a16="http://schemas.microsoft.com/office/drawing/2014/main" id="{7ACCC768-AF38-4819-A663-203A1C7442C1}"/>
              </a:ext>
            </a:extLst>
          </p:cNvPr>
          <p:cNvSpPr/>
          <p:nvPr/>
        </p:nvSpPr>
        <p:spPr>
          <a:xfrm>
            <a:off x="1671612" y="2005470"/>
            <a:ext cx="495173" cy="3187333"/>
          </a:xfrm>
          <a:prstGeom prst="upDownArrow">
            <a:avLst>
              <a:gd name="adj1" fmla="val 37103"/>
              <a:gd name="adj2" fmla="val 50000"/>
            </a:avLst>
          </a:prstGeom>
          <a:gradFill>
            <a:gsLst>
              <a:gs pos="62000">
                <a:schemeClr val="accent3"/>
              </a:gs>
              <a:gs pos="0">
                <a:schemeClr val="accent1"/>
              </a:gs>
              <a:gs pos="100000">
                <a:schemeClr val="accent4"/>
              </a:gs>
              <a:gs pos="34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FBC4760-A748-40EF-AAF8-D94D1AA3E361}"/>
              </a:ext>
            </a:extLst>
          </p:cNvPr>
          <p:cNvGrpSpPr/>
          <p:nvPr/>
        </p:nvGrpSpPr>
        <p:grpSpPr>
          <a:xfrm>
            <a:off x="537732" y="2802185"/>
            <a:ext cx="2756004" cy="1593902"/>
            <a:chOff x="537732" y="2771855"/>
            <a:chExt cx="2756004" cy="159390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15045877-025F-44A3-BC34-BC16573C62DB}"/>
                </a:ext>
              </a:extLst>
            </p:cNvPr>
            <p:cNvSpPr/>
            <p:nvPr/>
          </p:nvSpPr>
          <p:spPr>
            <a:xfrm>
              <a:off x="776351" y="2771855"/>
              <a:ext cx="2278766" cy="1593902"/>
            </a:xfrm>
            <a:prstGeom prst="roundRect">
              <a:avLst>
                <a:gd name="adj" fmla="val 4292"/>
              </a:avLst>
            </a:prstGeom>
            <a:solidFill>
              <a:schemeClr val="bg1"/>
            </a:solidFill>
            <a:ln>
              <a:noFill/>
            </a:ln>
            <a:effectLst>
              <a:outerShdw blurRad="7112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04A8A37-923C-481F-B3B2-0D6D7BD80CC3}"/>
                </a:ext>
              </a:extLst>
            </p:cNvPr>
            <p:cNvGrpSpPr/>
            <p:nvPr/>
          </p:nvGrpSpPr>
          <p:grpSpPr>
            <a:xfrm>
              <a:off x="537732" y="2976956"/>
              <a:ext cx="2756004" cy="1183701"/>
              <a:chOff x="537732" y="2948121"/>
              <a:chExt cx="2756004" cy="1183701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0534D86-1E4D-4DCD-BDBB-CC099A87FC84}"/>
                  </a:ext>
                </a:extLst>
              </p:cNvPr>
              <p:cNvSpPr txBox="1"/>
              <p:nvPr/>
            </p:nvSpPr>
            <p:spPr>
              <a:xfrm>
                <a:off x="821371" y="3338656"/>
                <a:ext cx="2195654" cy="79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just">
                  <a:lnSpc>
                    <a:spcPct val="130000"/>
                  </a:lnSpc>
                  <a:defRPr sz="12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algn="ctr"/>
                <a:r>
                  <a:rPr lang="en-US" dirty="0"/>
                  <a:t>Maslow's hierarchy of needs is a motivational theory in psychology 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5F2BC66-5BD7-494E-A2B6-DD18DF389101}"/>
                  </a:ext>
                </a:extLst>
              </p:cNvPr>
              <p:cNvSpPr txBox="1"/>
              <p:nvPr/>
            </p:nvSpPr>
            <p:spPr>
              <a:xfrm>
                <a:off x="537732" y="2948121"/>
                <a:ext cx="2756004" cy="376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sz="1600" b="1" dirty="0">
                    <a:solidFill>
                      <a:schemeClr val="accent1"/>
                    </a:solidFill>
                    <a:latin typeface="Lato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OVERVIEW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MASLOW'S HIERARCHY</a:t>
            </a:r>
            <a:r>
              <a:rPr lang="en-GB" sz="3200" b="1" dirty="0">
                <a:solidFill>
                  <a:srgbClr val="5A55AD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NEEDS PYRAMID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1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2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6654A8C-2F9A-4AB8-96EB-C8761FF5D51A}"/>
              </a:ext>
            </a:extLst>
          </p:cNvPr>
          <p:cNvSpPr/>
          <p:nvPr/>
        </p:nvSpPr>
        <p:spPr>
          <a:xfrm flipH="1">
            <a:off x="2534155" y="1473478"/>
            <a:ext cx="984640" cy="1520159"/>
          </a:xfrm>
          <a:custGeom>
            <a:avLst/>
            <a:gdLst>
              <a:gd name="connsiteX0" fmla="*/ 0 w 984640"/>
              <a:gd name="connsiteY0" fmla="*/ 0 h 1520159"/>
              <a:gd name="connsiteX1" fmla="*/ 0 w 984640"/>
              <a:gd name="connsiteY1" fmla="*/ 1520159 h 1520159"/>
              <a:gd name="connsiteX2" fmla="*/ 984640 w 984640"/>
              <a:gd name="connsiteY2" fmla="*/ 1520159 h 15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4640" h="1520159">
                <a:moveTo>
                  <a:pt x="0" y="0"/>
                </a:moveTo>
                <a:lnTo>
                  <a:pt x="0" y="1520159"/>
                </a:lnTo>
                <a:lnTo>
                  <a:pt x="984640" y="1520159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5DA510-BE3F-4557-9BCE-8635B3F8ADCE}"/>
              </a:ext>
            </a:extLst>
          </p:cNvPr>
          <p:cNvSpPr/>
          <p:nvPr/>
        </p:nvSpPr>
        <p:spPr>
          <a:xfrm flipH="1">
            <a:off x="3514726" y="2017154"/>
            <a:ext cx="203464" cy="822960"/>
          </a:xfrm>
          <a:custGeom>
            <a:avLst/>
            <a:gdLst>
              <a:gd name="connsiteX0" fmla="*/ 199395 w 203464"/>
              <a:gd name="connsiteY0" fmla="*/ 10731 h 729720"/>
              <a:gd name="connsiteX1" fmla="*/ 69381 w 203464"/>
              <a:gd name="connsiteY1" fmla="*/ 93004 h 729720"/>
              <a:gd name="connsiteX2" fmla="*/ 15260 w 203464"/>
              <a:gd name="connsiteY2" fmla="*/ 190586 h 729720"/>
              <a:gd name="connsiteX3" fmla="*/ 15260 w 203464"/>
              <a:gd name="connsiteY3" fmla="*/ 548435 h 729720"/>
              <a:gd name="connsiteX4" fmla="*/ 51070 w 203464"/>
              <a:gd name="connsiteY4" fmla="*/ 610533 h 729720"/>
              <a:gd name="connsiteX5" fmla="*/ 107226 w 203464"/>
              <a:gd name="connsiteY5" fmla="*/ 642870 h 729720"/>
              <a:gd name="connsiteX6" fmla="*/ 199191 w 203464"/>
              <a:gd name="connsiteY6" fmla="*/ 725142 h 729720"/>
              <a:gd name="connsiteX7" fmla="*/ 199191 w 203464"/>
              <a:gd name="connsiteY7" fmla="*/ 10731 h 7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464" h="729720">
                <a:moveTo>
                  <a:pt x="199395" y="10731"/>
                </a:moveTo>
                <a:cubicBezTo>
                  <a:pt x="199395" y="10731"/>
                  <a:pt x="123299" y="56947"/>
                  <a:pt x="69381" y="93004"/>
                </a:cubicBezTo>
                <a:cubicBezTo>
                  <a:pt x="15260" y="128917"/>
                  <a:pt x="15260" y="190586"/>
                  <a:pt x="15260" y="190586"/>
                </a:cubicBezTo>
                <a:lnTo>
                  <a:pt x="15260" y="548435"/>
                </a:lnTo>
                <a:cubicBezTo>
                  <a:pt x="15260" y="572044"/>
                  <a:pt x="28485" y="594365"/>
                  <a:pt x="51070" y="610533"/>
                </a:cubicBezTo>
                <a:cubicBezTo>
                  <a:pt x="65922" y="620978"/>
                  <a:pt x="85048" y="632711"/>
                  <a:pt x="107226" y="642870"/>
                </a:cubicBezTo>
                <a:cubicBezTo>
                  <a:pt x="163585" y="668625"/>
                  <a:pt x="199191" y="725142"/>
                  <a:pt x="199191" y="725142"/>
                </a:cubicBezTo>
                <a:lnTo>
                  <a:pt x="199191" y="1073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BF20AD8-9171-4F80-86B0-B79128402ECA}"/>
              </a:ext>
            </a:extLst>
          </p:cNvPr>
          <p:cNvSpPr/>
          <p:nvPr/>
        </p:nvSpPr>
        <p:spPr>
          <a:xfrm flipH="1">
            <a:off x="612172" y="4957785"/>
            <a:ext cx="2906623" cy="1003152"/>
          </a:xfrm>
          <a:custGeom>
            <a:avLst/>
            <a:gdLst>
              <a:gd name="connsiteX0" fmla="*/ 2256860 w 2906623"/>
              <a:gd name="connsiteY0" fmla="*/ 0 h 1003152"/>
              <a:gd name="connsiteX1" fmla="*/ 0 w 2906623"/>
              <a:gd name="connsiteY1" fmla="*/ 0 h 1003152"/>
              <a:gd name="connsiteX2" fmla="*/ 0 w 2906623"/>
              <a:gd name="connsiteY2" fmla="*/ 1003152 h 1003152"/>
              <a:gd name="connsiteX3" fmla="*/ 2906623 w 2906623"/>
              <a:gd name="connsiteY3" fmla="*/ 1003152 h 100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6623" h="1003152">
                <a:moveTo>
                  <a:pt x="2256860" y="0"/>
                </a:moveTo>
                <a:lnTo>
                  <a:pt x="0" y="0"/>
                </a:lnTo>
                <a:lnTo>
                  <a:pt x="0" y="1003152"/>
                </a:lnTo>
                <a:lnTo>
                  <a:pt x="2906623" y="1003152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4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E03E80-2965-4265-8859-A098ED4D2BAC}"/>
              </a:ext>
            </a:extLst>
          </p:cNvPr>
          <p:cNvSpPr/>
          <p:nvPr/>
        </p:nvSpPr>
        <p:spPr>
          <a:xfrm flipH="1">
            <a:off x="3514726" y="5082370"/>
            <a:ext cx="203464" cy="822960"/>
          </a:xfrm>
          <a:custGeom>
            <a:avLst/>
            <a:gdLst>
              <a:gd name="connsiteX0" fmla="*/ 199395 w 203464"/>
              <a:gd name="connsiteY0" fmla="*/ 10731 h 672487"/>
              <a:gd name="connsiteX1" fmla="*/ 69381 w 203464"/>
              <a:gd name="connsiteY1" fmla="*/ 86279 h 672487"/>
              <a:gd name="connsiteX2" fmla="*/ 15260 w 203464"/>
              <a:gd name="connsiteY2" fmla="*/ 175992 h 672487"/>
              <a:gd name="connsiteX3" fmla="*/ 15260 w 203464"/>
              <a:gd name="connsiteY3" fmla="*/ 504652 h 672487"/>
              <a:gd name="connsiteX4" fmla="*/ 51070 w 203464"/>
              <a:gd name="connsiteY4" fmla="*/ 561599 h 672487"/>
              <a:gd name="connsiteX5" fmla="*/ 107226 w 203464"/>
              <a:gd name="connsiteY5" fmla="*/ 591360 h 672487"/>
              <a:gd name="connsiteX6" fmla="*/ 199191 w 203464"/>
              <a:gd name="connsiteY6" fmla="*/ 666908 h 672487"/>
              <a:gd name="connsiteX7" fmla="*/ 199191 w 203464"/>
              <a:gd name="connsiteY7" fmla="*/ 10731 h 67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464" h="672487">
                <a:moveTo>
                  <a:pt x="199395" y="10731"/>
                </a:moveTo>
                <a:cubicBezTo>
                  <a:pt x="199395" y="10731"/>
                  <a:pt x="123299" y="53227"/>
                  <a:pt x="69381" y="86279"/>
                </a:cubicBezTo>
                <a:cubicBezTo>
                  <a:pt x="15260" y="119331"/>
                  <a:pt x="15260" y="175992"/>
                  <a:pt x="15260" y="175992"/>
                </a:cubicBezTo>
                <a:lnTo>
                  <a:pt x="15260" y="504652"/>
                </a:lnTo>
                <a:cubicBezTo>
                  <a:pt x="15260" y="526401"/>
                  <a:pt x="28485" y="546862"/>
                  <a:pt x="51070" y="561599"/>
                </a:cubicBezTo>
                <a:cubicBezTo>
                  <a:pt x="65922" y="571186"/>
                  <a:pt x="85048" y="582060"/>
                  <a:pt x="107226" y="591360"/>
                </a:cubicBezTo>
                <a:cubicBezTo>
                  <a:pt x="163585" y="614969"/>
                  <a:pt x="199191" y="666908"/>
                  <a:pt x="199191" y="666908"/>
                </a:cubicBezTo>
                <a:lnTo>
                  <a:pt x="199191" y="1073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B592FA6-C32C-4D77-8183-C459CB34C292}"/>
              </a:ext>
            </a:extLst>
          </p:cNvPr>
          <p:cNvSpPr/>
          <p:nvPr/>
        </p:nvSpPr>
        <p:spPr>
          <a:xfrm flipH="1">
            <a:off x="1259618" y="4001135"/>
            <a:ext cx="2259177" cy="960227"/>
          </a:xfrm>
          <a:custGeom>
            <a:avLst/>
            <a:gdLst>
              <a:gd name="connsiteX0" fmla="*/ 1637218 w 2259177"/>
              <a:gd name="connsiteY0" fmla="*/ 0 h 960227"/>
              <a:gd name="connsiteX1" fmla="*/ 0 w 2259177"/>
              <a:gd name="connsiteY1" fmla="*/ 0 h 960227"/>
              <a:gd name="connsiteX2" fmla="*/ 0 w 2259177"/>
              <a:gd name="connsiteY2" fmla="*/ 960227 h 960227"/>
              <a:gd name="connsiteX3" fmla="*/ 2259177 w 2259177"/>
              <a:gd name="connsiteY3" fmla="*/ 960227 h 96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9177" h="960227">
                <a:moveTo>
                  <a:pt x="1637218" y="0"/>
                </a:moveTo>
                <a:lnTo>
                  <a:pt x="0" y="0"/>
                </a:lnTo>
                <a:lnTo>
                  <a:pt x="0" y="960227"/>
                </a:lnTo>
                <a:lnTo>
                  <a:pt x="2259177" y="960227"/>
                </a:lnTo>
                <a:close/>
              </a:path>
            </a:pathLst>
          </a:cu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68D413-4ADB-4AFD-9656-EAF5A608F31D}"/>
              </a:ext>
            </a:extLst>
          </p:cNvPr>
          <p:cNvSpPr/>
          <p:nvPr/>
        </p:nvSpPr>
        <p:spPr>
          <a:xfrm flipH="1">
            <a:off x="3514726" y="4075212"/>
            <a:ext cx="203464" cy="822960"/>
          </a:xfrm>
          <a:custGeom>
            <a:avLst/>
            <a:gdLst>
              <a:gd name="connsiteX0" fmla="*/ 199395 w 203464"/>
              <a:gd name="connsiteY0" fmla="*/ 10731 h 729720"/>
              <a:gd name="connsiteX1" fmla="*/ 69381 w 203464"/>
              <a:gd name="connsiteY1" fmla="*/ 93004 h 729720"/>
              <a:gd name="connsiteX2" fmla="*/ 15260 w 203464"/>
              <a:gd name="connsiteY2" fmla="*/ 190586 h 729720"/>
              <a:gd name="connsiteX3" fmla="*/ 15260 w 203464"/>
              <a:gd name="connsiteY3" fmla="*/ 548435 h 729720"/>
              <a:gd name="connsiteX4" fmla="*/ 51070 w 203464"/>
              <a:gd name="connsiteY4" fmla="*/ 610533 h 729720"/>
              <a:gd name="connsiteX5" fmla="*/ 107226 w 203464"/>
              <a:gd name="connsiteY5" fmla="*/ 642870 h 729720"/>
              <a:gd name="connsiteX6" fmla="*/ 199191 w 203464"/>
              <a:gd name="connsiteY6" fmla="*/ 725142 h 729720"/>
              <a:gd name="connsiteX7" fmla="*/ 199191 w 203464"/>
              <a:gd name="connsiteY7" fmla="*/ 10731 h 7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464" h="729720">
                <a:moveTo>
                  <a:pt x="199395" y="10731"/>
                </a:moveTo>
                <a:cubicBezTo>
                  <a:pt x="199395" y="10731"/>
                  <a:pt x="123299" y="56947"/>
                  <a:pt x="69381" y="93004"/>
                </a:cubicBezTo>
                <a:cubicBezTo>
                  <a:pt x="15260" y="128918"/>
                  <a:pt x="15260" y="190586"/>
                  <a:pt x="15260" y="190586"/>
                </a:cubicBezTo>
                <a:lnTo>
                  <a:pt x="15260" y="548435"/>
                </a:lnTo>
                <a:cubicBezTo>
                  <a:pt x="15260" y="572044"/>
                  <a:pt x="28485" y="594365"/>
                  <a:pt x="51070" y="610533"/>
                </a:cubicBezTo>
                <a:cubicBezTo>
                  <a:pt x="65922" y="620978"/>
                  <a:pt x="85048" y="632711"/>
                  <a:pt x="107226" y="642870"/>
                </a:cubicBezTo>
                <a:cubicBezTo>
                  <a:pt x="163585" y="668625"/>
                  <a:pt x="199191" y="725142"/>
                  <a:pt x="199191" y="725142"/>
                </a:cubicBezTo>
                <a:lnTo>
                  <a:pt x="199191" y="1073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55812C9-D625-4489-8221-FECCF1633E6A}"/>
              </a:ext>
            </a:extLst>
          </p:cNvPr>
          <p:cNvSpPr/>
          <p:nvPr/>
        </p:nvSpPr>
        <p:spPr>
          <a:xfrm flipH="1">
            <a:off x="1882221" y="2998988"/>
            <a:ext cx="1636574" cy="1001155"/>
          </a:xfrm>
          <a:custGeom>
            <a:avLst/>
            <a:gdLst>
              <a:gd name="connsiteX0" fmla="*/ 988105 w 1636574"/>
              <a:gd name="connsiteY0" fmla="*/ 0 h 1001155"/>
              <a:gd name="connsiteX1" fmla="*/ 0 w 1636574"/>
              <a:gd name="connsiteY1" fmla="*/ 0 h 1001155"/>
              <a:gd name="connsiteX2" fmla="*/ 0 w 1636574"/>
              <a:gd name="connsiteY2" fmla="*/ 1001155 h 1001155"/>
              <a:gd name="connsiteX3" fmla="*/ 1636574 w 1636574"/>
              <a:gd name="connsiteY3" fmla="*/ 1001155 h 100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574" h="1001155">
                <a:moveTo>
                  <a:pt x="988105" y="0"/>
                </a:moveTo>
                <a:lnTo>
                  <a:pt x="0" y="0"/>
                </a:lnTo>
                <a:lnTo>
                  <a:pt x="0" y="1001155"/>
                </a:lnTo>
                <a:lnTo>
                  <a:pt x="1636574" y="1001155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</a:schemeClr>
              </a:gs>
              <a:gs pos="0">
                <a:schemeClr val="accent2"/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47D69-8376-45BF-9802-FF44F8479CE1}"/>
              </a:ext>
            </a:extLst>
          </p:cNvPr>
          <p:cNvSpPr/>
          <p:nvPr/>
        </p:nvSpPr>
        <p:spPr>
          <a:xfrm flipH="1">
            <a:off x="3514726" y="3044411"/>
            <a:ext cx="203464" cy="822960"/>
          </a:xfrm>
          <a:custGeom>
            <a:avLst/>
            <a:gdLst>
              <a:gd name="connsiteX0" fmla="*/ 199395 w 203464"/>
              <a:gd name="connsiteY0" fmla="*/ 10731 h 729720"/>
              <a:gd name="connsiteX1" fmla="*/ 69381 w 203464"/>
              <a:gd name="connsiteY1" fmla="*/ 93004 h 729720"/>
              <a:gd name="connsiteX2" fmla="*/ 15260 w 203464"/>
              <a:gd name="connsiteY2" fmla="*/ 190729 h 729720"/>
              <a:gd name="connsiteX3" fmla="*/ 15260 w 203464"/>
              <a:gd name="connsiteY3" fmla="*/ 548578 h 729720"/>
              <a:gd name="connsiteX4" fmla="*/ 51070 w 203464"/>
              <a:gd name="connsiteY4" fmla="*/ 610676 h 729720"/>
              <a:gd name="connsiteX5" fmla="*/ 107226 w 203464"/>
              <a:gd name="connsiteY5" fmla="*/ 643013 h 729720"/>
              <a:gd name="connsiteX6" fmla="*/ 199191 w 203464"/>
              <a:gd name="connsiteY6" fmla="*/ 725285 h 729720"/>
              <a:gd name="connsiteX7" fmla="*/ 199191 w 203464"/>
              <a:gd name="connsiteY7" fmla="*/ 10731 h 7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464" h="729720">
                <a:moveTo>
                  <a:pt x="199395" y="10731"/>
                </a:moveTo>
                <a:cubicBezTo>
                  <a:pt x="199395" y="10731"/>
                  <a:pt x="123299" y="56947"/>
                  <a:pt x="69381" y="93004"/>
                </a:cubicBezTo>
                <a:cubicBezTo>
                  <a:pt x="15260" y="129061"/>
                  <a:pt x="15260" y="190729"/>
                  <a:pt x="15260" y="190729"/>
                </a:cubicBezTo>
                <a:lnTo>
                  <a:pt x="15260" y="548578"/>
                </a:lnTo>
                <a:cubicBezTo>
                  <a:pt x="15260" y="572187"/>
                  <a:pt x="28485" y="594508"/>
                  <a:pt x="51070" y="610676"/>
                </a:cubicBezTo>
                <a:cubicBezTo>
                  <a:pt x="65922" y="621121"/>
                  <a:pt x="85048" y="632854"/>
                  <a:pt x="107226" y="643013"/>
                </a:cubicBezTo>
                <a:cubicBezTo>
                  <a:pt x="163585" y="668768"/>
                  <a:pt x="199191" y="725285"/>
                  <a:pt x="199191" y="725285"/>
                </a:cubicBezTo>
                <a:lnTo>
                  <a:pt x="199191" y="1073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22B5CE-5A79-4DC1-8C02-66BE08C4722C}"/>
              </a:ext>
            </a:extLst>
          </p:cNvPr>
          <p:cNvSpPr txBox="1"/>
          <p:nvPr/>
        </p:nvSpPr>
        <p:spPr>
          <a:xfrm>
            <a:off x="3998260" y="2111829"/>
            <a:ext cx="1533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</a:rPr>
              <a:t>Self Actualization</a:t>
            </a:r>
            <a:endParaRPr lang="id-ID" sz="1600" b="1" dirty="0">
              <a:solidFill>
                <a:schemeClr val="accent1"/>
              </a:solidFill>
              <a:latin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2A17C-4410-45CB-8A63-AE34F8A9F877}"/>
              </a:ext>
            </a:extLst>
          </p:cNvPr>
          <p:cNvSpPr txBox="1"/>
          <p:nvPr/>
        </p:nvSpPr>
        <p:spPr>
          <a:xfrm>
            <a:off x="5753149" y="1893899"/>
            <a:ext cx="3611259" cy="1035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r>
              <a:rPr lang="en-US" dirty="0"/>
              <a:t>Self-actualization needs are the highest level in Maslow's hierarchy, and refer to the realization of a person's potential, self-fulfillment, seeking personal growth and peak experiences.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3511B-14CE-4855-99A6-21176E97E6AA}"/>
              </a:ext>
            </a:extLst>
          </p:cNvPr>
          <p:cNvSpPr txBox="1"/>
          <p:nvPr/>
        </p:nvSpPr>
        <p:spPr>
          <a:xfrm>
            <a:off x="4004566" y="3277495"/>
            <a:ext cx="1304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600" b="1" dirty="0">
                <a:solidFill>
                  <a:schemeClr val="accent2"/>
                </a:solidFill>
                <a:latin typeface="Lato" panose="020F0502020204030203" pitchFamily="34" charset="0"/>
              </a:rPr>
              <a:t>Esteem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2ED0F-5DE3-44CF-AC9A-0E419B16ABC3}"/>
              </a:ext>
            </a:extLst>
          </p:cNvPr>
          <p:cNvSpPr txBox="1"/>
          <p:nvPr/>
        </p:nvSpPr>
        <p:spPr>
          <a:xfrm>
            <a:off x="5763658" y="3168876"/>
            <a:ext cx="3321619" cy="5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r>
              <a:rPr lang="en-US" dirty="0"/>
              <a:t>Esteem needs in Maslow’s hierarchy include self-worth, accomplishment and respect.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E5D502-D2B8-42DD-9642-45B848BBDE15}"/>
              </a:ext>
            </a:extLst>
          </p:cNvPr>
          <p:cNvSpPr txBox="1"/>
          <p:nvPr/>
        </p:nvSpPr>
        <p:spPr>
          <a:xfrm>
            <a:off x="4004566" y="4177686"/>
            <a:ext cx="1521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600" b="1" dirty="0">
                <a:solidFill>
                  <a:schemeClr val="accent3"/>
                </a:solidFill>
                <a:latin typeface="Lato" panose="020F0502020204030203" pitchFamily="34" charset="0"/>
              </a:rPr>
              <a:t>Love and Belongingness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2D01A-04D8-4817-A93B-C987AD9E70E5}"/>
              </a:ext>
            </a:extLst>
          </p:cNvPr>
          <p:cNvSpPr txBox="1"/>
          <p:nvPr/>
        </p:nvSpPr>
        <p:spPr>
          <a:xfrm>
            <a:off x="5763658" y="4202771"/>
            <a:ext cx="3220685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r>
              <a:rPr lang="en-US" dirty="0"/>
              <a:t>Belongingness, refers to a human emotional need for interpersonal relationships.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E03536-1919-49BB-99B0-09732737FD70}"/>
              </a:ext>
            </a:extLst>
          </p:cNvPr>
          <p:cNvSpPr txBox="1"/>
          <p:nvPr/>
        </p:nvSpPr>
        <p:spPr>
          <a:xfrm>
            <a:off x="3998978" y="5286418"/>
            <a:ext cx="1473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z="1600" b="1" dirty="0">
                <a:solidFill>
                  <a:schemeClr val="accent4"/>
                </a:solidFill>
                <a:latin typeface="Lato" panose="020F0502020204030203" pitchFamily="34" charset="0"/>
              </a:rPr>
              <a:t>Safety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9933AD-DF7B-468B-A8A1-96F49CC7DB0D}"/>
              </a:ext>
            </a:extLst>
          </p:cNvPr>
          <p:cNvSpPr txBox="1"/>
          <p:nvPr/>
        </p:nvSpPr>
        <p:spPr>
          <a:xfrm>
            <a:off x="5763658" y="5236667"/>
            <a:ext cx="3220685" cy="5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oto Sans JP Light" panose="020B0300000000000000" pitchFamily="34" charset="-128"/>
                <a:ea typeface="Noto Sans JP Light" panose="020B0300000000000000" pitchFamily="34" charset="-128"/>
              </a:defRPr>
            </a:lvl1pPr>
          </a:lstStyle>
          <a:p>
            <a:r>
              <a:rPr lang="en-US" dirty="0"/>
              <a:t>People want to experience order, predictability and control in their lives.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EED3FAD-880C-4DAA-A032-09C8F8917E3E}"/>
              </a:ext>
            </a:extLst>
          </p:cNvPr>
          <p:cNvSpPr/>
          <p:nvPr/>
        </p:nvSpPr>
        <p:spPr>
          <a:xfrm>
            <a:off x="9377844" y="2089922"/>
            <a:ext cx="1695033" cy="1594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1930071-5838-40C9-A978-A2DBF9543B74}"/>
              </a:ext>
            </a:extLst>
          </p:cNvPr>
          <p:cNvSpPr/>
          <p:nvPr/>
        </p:nvSpPr>
        <p:spPr>
          <a:xfrm flipH="1">
            <a:off x="9390201" y="2740995"/>
            <a:ext cx="1723572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/>
              <a:t>You don’t need to fulfill 100% of a stage before moving to the next stage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10C678-BDC5-4D5E-B15D-09BC7FF30C84}"/>
              </a:ext>
            </a:extLst>
          </p:cNvPr>
          <p:cNvSpPr/>
          <p:nvPr/>
        </p:nvSpPr>
        <p:spPr>
          <a:xfrm>
            <a:off x="9433453" y="2021748"/>
            <a:ext cx="1341332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100</a:t>
            </a:r>
            <a:r>
              <a:rPr lang="en-US" sz="2400" b="1" baseline="30000" dirty="0">
                <a:solidFill>
                  <a:schemeClr val="accent1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%</a:t>
            </a:r>
            <a:endParaRPr lang="en-US" sz="4400" b="1" baseline="30000" dirty="0">
              <a:solidFill>
                <a:schemeClr val="accent1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D1EEE3-ACAE-4388-846D-6BD3540E81FF}"/>
              </a:ext>
            </a:extLst>
          </p:cNvPr>
          <p:cNvSpPr/>
          <p:nvPr/>
        </p:nvSpPr>
        <p:spPr>
          <a:xfrm>
            <a:off x="9377844" y="4281828"/>
            <a:ext cx="1695033" cy="15880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30D7CCC-BB8D-475A-91EA-48DC0E341506}"/>
              </a:ext>
            </a:extLst>
          </p:cNvPr>
          <p:cNvSpPr/>
          <p:nvPr/>
        </p:nvSpPr>
        <p:spPr>
          <a:xfrm flipH="1">
            <a:off x="9417304" y="5104188"/>
            <a:ext cx="1634684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 Light" panose="020B0502040204020203" pitchFamily="34" charset="0"/>
              </a:rPr>
              <a:t>Only 2% of people will reach self actualization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741F28-9E2F-4832-BC54-88A263902D8D}"/>
              </a:ext>
            </a:extLst>
          </p:cNvPr>
          <p:cNvSpPr/>
          <p:nvPr/>
        </p:nvSpPr>
        <p:spPr>
          <a:xfrm>
            <a:off x="9553231" y="4323479"/>
            <a:ext cx="1281691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2</a:t>
            </a:r>
            <a:r>
              <a:rPr lang="en-US" sz="2400" b="1" baseline="30000" dirty="0">
                <a:solidFill>
                  <a:schemeClr val="accent5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%</a:t>
            </a:r>
            <a:endParaRPr lang="en-US" sz="4400" b="1" baseline="30000" dirty="0">
              <a:solidFill>
                <a:schemeClr val="accent5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CE5E241-D0F6-4333-AE8F-41AC66B60316}"/>
              </a:ext>
            </a:extLst>
          </p:cNvPr>
          <p:cNvGrpSpPr/>
          <p:nvPr/>
        </p:nvGrpSpPr>
        <p:grpSpPr>
          <a:xfrm>
            <a:off x="2599457" y="2117044"/>
            <a:ext cx="550786" cy="539009"/>
            <a:chOff x="4001289" y="2117044"/>
            <a:chExt cx="550786" cy="53900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B91FDB3-3287-40F3-A709-A6683FF1A2A8}"/>
                </a:ext>
              </a:extLst>
            </p:cNvPr>
            <p:cNvSpPr/>
            <p:nvPr/>
          </p:nvSpPr>
          <p:spPr>
            <a:xfrm>
              <a:off x="4001289" y="2117044"/>
              <a:ext cx="540090" cy="5390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112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57BC494-7CEF-481A-8FE0-4706867665D2}"/>
                </a:ext>
              </a:extLst>
            </p:cNvPr>
            <p:cNvSpPr/>
            <p:nvPr/>
          </p:nvSpPr>
          <p:spPr>
            <a:xfrm>
              <a:off x="4017712" y="2216873"/>
              <a:ext cx="5343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01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2032D6C-54B6-4413-9A2C-A0915B6CBC78}"/>
              </a:ext>
            </a:extLst>
          </p:cNvPr>
          <p:cNvGrpSpPr/>
          <p:nvPr/>
        </p:nvGrpSpPr>
        <p:grpSpPr>
          <a:xfrm>
            <a:off x="1966639" y="3150324"/>
            <a:ext cx="548393" cy="539009"/>
            <a:chOff x="3992986" y="3150324"/>
            <a:chExt cx="548393" cy="53900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7DC2559-975C-4683-8F87-A29BD48583FF}"/>
                </a:ext>
              </a:extLst>
            </p:cNvPr>
            <p:cNvSpPr/>
            <p:nvPr/>
          </p:nvSpPr>
          <p:spPr>
            <a:xfrm>
              <a:off x="4001289" y="3150324"/>
              <a:ext cx="540090" cy="5390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112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AB5C680-7AEB-4E68-ACDC-3ED2A26B87F0}"/>
                </a:ext>
              </a:extLst>
            </p:cNvPr>
            <p:cNvSpPr/>
            <p:nvPr/>
          </p:nvSpPr>
          <p:spPr>
            <a:xfrm>
              <a:off x="3992986" y="3250768"/>
              <a:ext cx="5343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02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7AB6B4E-43D5-4751-BBA7-B68E4F76F4F2}"/>
              </a:ext>
            </a:extLst>
          </p:cNvPr>
          <p:cNvGrpSpPr/>
          <p:nvPr/>
        </p:nvGrpSpPr>
        <p:grpSpPr>
          <a:xfrm>
            <a:off x="1333821" y="4183604"/>
            <a:ext cx="548393" cy="539009"/>
            <a:chOff x="3992986" y="4183604"/>
            <a:chExt cx="548393" cy="539009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EBAEEC2-EA8D-4275-A529-D5D646DD4CCF}"/>
                </a:ext>
              </a:extLst>
            </p:cNvPr>
            <p:cNvSpPr/>
            <p:nvPr/>
          </p:nvSpPr>
          <p:spPr>
            <a:xfrm>
              <a:off x="4001289" y="4183604"/>
              <a:ext cx="540090" cy="5390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112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A21392-6456-49C2-8A52-24C0BC838EAF}"/>
                </a:ext>
              </a:extLst>
            </p:cNvPr>
            <p:cNvSpPr/>
            <p:nvPr/>
          </p:nvSpPr>
          <p:spPr>
            <a:xfrm>
              <a:off x="3992986" y="4284663"/>
              <a:ext cx="5343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03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DBB6BF7-51CD-42D5-83D6-E212FD9D6F03}"/>
              </a:ext>
            </a:extLst>
          </p:cNvPr>
          <p:cNvGrpSpPr/>
          <p:nvPr/>
        </p:nvGrpSpPr>
        <p:grpSpPr>
          <a:xfrm>
            <a:off x="701003" y="5216884"/>
            <a:ext cx="548393" cy="539009"/>
            <a:chOff x="3992986" y="5216884"/>
            <a:chExt cx="548393" cy="539009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F609AFA-E356-4722-AF99-AB3124477A16}"/>
                </a:ext>
              </a:extLst>
            </p:cNvPr>
            <p:cNvSpPr/>
            <p:nvPr/>
          </p:nvSpPr>
          <p:spPr>
            <a:xfrm>
              <a:off x="4001289" y="5216884"/>
              <a:ext cx="540090" cy="5390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112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0DF5B2-BAFF-4880-AD8A-B99DC90A27ED}"/>
                </a:ext>
              </a:extLst>
            </p:cNvPr>
            <p:cNvSpPr/>
            <p:nvPr/>
          </p:nvSpPr>
          <p:spPr>
            <a:xfrm>
              <a:off x="3992986" y="5318559"/>
              <a:ext cx="5343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0"/>
                  <a:ea typeface="Lato Heavy" panose="020F0502020204030203" pitchFamily="34" charset="0"/>
                  <a:cs typeface="Lato Heavy" panose="020F0502020204030203" pitchFamily="34" charset="0"/>
                </a:rPr>
                <a:t>04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6C778BB-0FBA-45D5-8E96-41607FC42121}"/>
              </a:ext>
            </a:extLst>
          </p:cNvPr>
          <p:cNvCxnSpPr>
            <a:cxnSpLocks/>
          </p:cNvCxnSpPr>
          <p:nvPr/>
        </p:nvCxnSpPr>
        <p:spPr>
          <a:xfrm>
            <a:off x="4090414" y="2922877"/>
            <a:ext cx="47057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FB84BB1-0164-4C33-8FA7-A08D8D41A3E0}"/>
              </a:ext>
            </a:extLst>
          </p:cNvPr>
          <p:cNvCxnSpPr>
            <a:cxnSpLocks/>
          </p:cNvCxnSpPr>
          <p:nvPr/>
        </p:nvCxnSpPr>
        <p:spPr>
          <a:xfrm>
            <a:off x="4090414" y="4000143"/>
            <a:ext cx="47057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92EBDEE-F353-4A5E-88EC-E42CC8C8D18F}"/>
              </a:ext>
            </a:extLst>
          </p:cNvPr>
          <p:cNvCxnSpPr>
            <a:cxnSpLocks/>
          </p:cNvCxnSpPr>
          <p:nvPr/>
        </p:nvCxnSpPr>
        <p:spPr>
          <a:xfrm>
            <a:off x="4090414" y="4995527"/>
            <a:ext cx="47057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4D301D6-9152-4E05-B8F3-7796D77A988E}"/>
              </a:ext>
            </a:extLst>
          </p:cNvPr>
          <p:cNvGrpSpPr/>
          <p:nvPr/>
        </p:nvGrpSpPr>
        <p:grpSpPr>
          <a:xfrm>
            <a:off x="10626101" y="1876144"/>
            <a:ext cx="385908" cy="385906"/>
            <a:chOff x="699942" y="1558746"/>
            <a:chExt cx="385908" cy="385906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92FE559B-62E6-4CB3-8479-8518C8BFD9CA}"/>
                </a:ext>
              </a:extLst>
            </p:cNvPr>
            <p:cNvSpPr/>
            <p:nvPr/>
          </p:nvSpPr>
          <p:spPr>
            <a:xfrm>
              <a:off x="699942" y="1558746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7" name="Graphic 41">
              <a:extLst>
                <a:ext uri="{FF2B5EF4-FFF2-40B4-BE49-F238E27FC236}">
                  <a16:creationId xmlns:a16="http://schemas.microsoft.com/office/drawing/2014/main" id="{BA9F5E36-7169-4B66-A263-22D5ABA863CE}"/>
                </a:ext>
              </a:extLst>
            </p:cNvPr>
            <p:cNvGrpSpPr/>
            <p:nvPr/>
          </p:nvGrpSpPr>
          <p:grpSpPr>
            <a:xfrm>
              <a:off x="768987" y="1633210"/>
              <a:ext cx="236465" cy="236465"/>
              <a:chOff x="1028700" y="1574800"/>
              <a:chExt cx="635000" cy="635000"/>
            </a:xfrm>
            <a:solidFill>
              <a:schemeClr val="bg1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7242EE7-7486-44B3-B8C5-CE9E52B38DFC}"/>
                  </a:ext>
                </a:extLst>
              </p:cNvPr>
              <p:cNvSpPr/>
              <p:nvPr/>
            </p:nvSpPr>
            <p:spPr>
              <a:xfrm>
                <a:off x="1230745" y="1704687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16D82AC-65DB-4E55-BACC-C879A779A706}"/>
                  </a:ext>
                </a:extLst>
              </p:cNvPr>
              <p:cNvSpPr/>
              <p:nvPr/>
            </p:nvSpPr>
            <p:spPr>
              <a:xfrm>
                <a:off x="1432848" y="2051108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D806257-5E52-442B-AC55-D1A37FD85989}"/>
                  </a:ext>
                </a:extLst>
              </p:cNvPr>
              <p:cNvSpPr/>
              <p:nvPr/>
            </p:nvSpPr>
            <p:spPr>
              <a:xfrm>
                <a:off x="1158587" y="177684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2199E06-58CE-4B8F-81BB-603EDCA5D9FE}"/>
                  </a:ext>
                </a:extLst>
              </p:cNvPr>
              <p:cNvSpPr/>
              <p:nvPr/>
            </p:nvSpPr>
            <p:spPr>
              <a:xfrm>
                <a:off x="1504936" y="197890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AC60AF9-B1C9-4313-ADDD-F7B4BB00E0A9}"/>
                  </a:ext>
                </a:extLst>
              </p:cNvPr>
              <p:cNvSpPr/>
              <p:nvPr/>
            </p:nvSpPr>
            <p:spPr>
              <a:xfrm>
                <a:off x="1432791" y="1704628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AD7AF62-C26E-4B39-BFC9-161D22249B15}"/>
                  </a:ext>
                </a:extLst>
              </p:cNvPr>
              <p:cNvSpPr/>
              <p:nvPr/>
            </p:nvSpPr>
            <p:spPr>
              <a:xfrm>
                <a:off x="1230731" y="2051064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B3B5586-DF53-4DBA-BEFB-BA6C7C99C3D0}"/>
                  </a:ext>
                </a:extLst>
              </p:cNvPr>
              <p:cNvSpPr/>
              <p:nvPr/>
            </p:nvSpPr>
            <p:spPr>
              <a:xfrm>
                <a:off x="1504936" y="177684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6546D27-2A51-4153-B20B-6C8340C90DAB}"/>
                  </a:ext>
                </a:extLst>
              </p:cNvPr>
              <p:cNvSpPr/>
              <p:nvPr/>
            </p:nvSpPr>
            <p:spPr>
              <a:xfrm>
                <a:off x="1158587" y="1978877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C68C37E-945C-4F40-A352-67C150D49A37}"/>
                  </a:ext>
                </a:extLst>
              </p:cNvPr>
              <p:cNvSpPr/>
              <p:nvPr/>
            </p:nvSpPr>
            <p:spPr>
              <a:xfrm>
                <a:off x="1028700" y="1574800"/>
                <a:ext cx="635000" cy="635000"/>
              </a:xfrm>
              <a:custGeom>
                <a:avLst/>
                <a:gdLst>
                  <a:gd name="connsiteX0" fmla="*/ 317500 w 635000"/>
                  <a:gd name="connsiteY0" fmla="*/ 0 h 635000"/>
                  <a:gd name="connsiteX1" fmla="*/ 0 w 635000"/>
                  <a:gd name="connsiteY1" fmla="*/ 317500 h 635000"/>
                  <a:gd name="connsiteX2" fmla="*/ 317500 w 635000"/>
                  <a:gd name="connsiteY2" fmla="*/ 635000 h 635000"/>
                  <a:gd name="connsiteX3" fmla="*/ 331931 w 635000"/>
                  <a:gd name="connsiteY3" fmla="*/ 620569 h 635000"/>
                  <a:gd name="connsiteX4" fmla="*/ 317500 w 635000"/>
                  <a:gd name="connsiteY4" fmla="*/ 606137 h 635000"/>
                  <a:gd name="connsiteX5" fmla="*/ 28864 w 635000"/>
                  <a:gd name="connsiteY5" fmla="*/ 317500 h 635000"/>
                  <a:gd name="connsiteX6" fmla="*/ 317500 w 635000"/>
                  <a:gd name="connsiteY6" fmla="*/ 28864 h 635000"/>
                  <a:gd name="connsiteX7" fmla="*/ 606136 w 635000"/>
                  <a:gd name="connsiteY7" fmla="*/ 317500 h 635000"/>
                  <a:gd name="connsiteX8" fmla="*/ 372341 w 635000"/>
                  <a:gd name="connsiteY8" fmla="*/ 600364 h 635000"/>
                  <a:gd name="connsiteX9" fmla="*/ 360795 w 635000"/>
                  <a:gd name="connsiteY9" fmla="*/ 617683 h 635000"/>
                  <a:gd name="connsiteX10" fmla="*/ 378114 w 635000"/>
                  <a:gd name="connsiteY10" fmla="*/ 629228 h 635000"/>
                  <a:gd name="connsiteX11" fmla="*/ 635000 w 635000"/>
                  <a:gd name="connsiteY11" fmla="*/ 317500 h 635000"/>
                  <a:gd name="connsiteX12" fmla="*/ 317500 w 635000"/>
                  <a:gd name="connsiteY12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000" h="635000">
                    <a:moveTo>
                      <a:pt x="317500" y="0"/>
                    </a:moveTo>
                    <a:cubicBezTo>
                      <a:pt x="142875" y="0"/>
                      <a:pt x="0" y="142875"/>
                      <a:pt x="0" y="317500"/>
                    </a:cubicBezTo>
                    <a:cubicBezTo>
                      <a:pt x="0" y="492125"/>
                      <a:pt x="142875" y="635000"/>
                      <a:pt x="317500" y="635000"/>
                    </a:cubicBezTo>
                    <a:cubicBezTo>
                      <a:pt x="326159" y="635000"/>
                      <a:pt x="331931" y="629227"/>
                      <a:pt x="331931" y="620569"/>
                    </a:cubicBezTo>
                    <a:cubicBezTo>
                      <a:pt x="331931" y="611911"/>
                      <a:pt x="326158" y="606137"/>
                      <a:pt x="317500" y="606137"/>
                    </a:cubicBezTo>
                    <a:cubicBezTo>
                      <a:pt x="158750" y="606136"/>
                      <a:pt x="28864" y="476250"/>
                      <a:pt x="28864" y="317500"/>
                    </a:cubicBezTo>
                    <a:cubicBezTo>
                      <a:pt x="28864" y="158750"/>
                      <a:pt x="158750" y="28864"/>
                      <a:pt x="317500" y="28864"/>
                    </a:cubicBezTo>
                    <a:cubicBezTo>
                      <a:pt x="476250" y="28864"/>
                      <a:pt x="606136" y="158750"/>
                      <a:pt x="606136" y="317500"/>
                    </a:cubicBezTo>
                    <a:cubicBezTo>
                      <a:pt x="606136" y="456045"/>
                      <a:pt x="508000" y="574386"/>
                      <a:pt x="372341" y="600364"/>
                    </a:cubicBezTo>
                    <a:cubicBezTo>
                      <a:pt x="365125" y="601808"/>
                      <a:pt x="359352" y="609023"/>
                      <a:pt x="360795" y="617683"/>
                    </a:cubicBezTo>
                    <a:cubicBezTo>
                      <a:pt x="362239" y="626342"/>
                      <a:pt x="369455" y="630672"/>
                      <a:pt x="378114" y="629228"/>
                    </a:cubicBezTo>
                    <a:cubicBezTo>
                      <a:pt x="526761" y="600364"/>
                      <a:pt x="635000" y="469034"/>
                      <a:pt x="635000" y="317500"/>
                    </a:cubicBezTo>
                    <a:cubicBezTo>
                      <a:pt x="635000" y="142875"/>
                      <a:pt x="492125" y="0"/>
                      <a:pt x="317500" y="0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ECD1DC0-1203-47AE-8441-AC8A187448E7}"/>
                  </a:ext>
                </a:extLst>
              </p:cNvPr>
              <p:cNvSpPr/>
              <p:nvPr/>
            </p:nvSpPr>
            <p:spPr>
              <a:xfrm>
                <a:off x="1086426" y="1632527"/>
                <a:ext cx="519546" cy="519545"/>
              </a:xfrm>
              <a:custGeom>
                <a:avLst/>
                <a:gdLst>
                  <a:gd name="connsiteX0" fmla="*/ 320387 w 519546"/>
                  <a:gd name="connsiteY0" fmla="*/ 7216 h 519545"/>
                  <a:gd name="connsiteX1" fmla="*/ 303069 w 519546"/>
                  <a:gd name="connsiteY1" fmla="*/ 17317 h 519545"/>
                  <a:gd name="connsiteX2" fmla="*/ 313170 w 519546"/>
                  <a:gd name="connsiteY2" fmla="*/ 34636 h 519545"/>
                  <a:gd name="connsiteX3" fmla="*/ 490681 w 519546"/>
                  <a:gd name="connsiteY3" fmla="*/ 245341 h 519545"/>
                  <a:gd name="connsiteX4" fmla="*/ 461817 w 519546"/>
                  <a:gd name="connsiteY4" fmla="*/ 245341 h 519545"/>
                  <a:gd name="connsiteX5" fmla="*/ 447386 w 519546"/>
                  <a:gd name="connsiteY5" fmla="*/ 259772 h 519545"/>
                  <a:gd name="connsiteX6" fmla="*/ 461817 w 519546"/>
                  <a:gd name="connsiteY6" fmla="*/ 274203 h 519545"/>
                  <a:gd name="connsiteX7" fmla="*/ 489238 w 519546"/>
                  <a:gd name="connsiteY7" fmla="*/ 274203 h 519545"/>
                  <a:gd name="connsiteX8" fmla="*/ 274205 w 519546"/>
                  <a:gd name="connsiteY8" fmla="*/ 489238 h 519545"/>
                  <a:gd name="connsiteX9" fmla="*/ 274205 w 519546"/>
                  <a:gd name="connsiteY9" fmla="*/ 461817 h 519545"/>
                  <a:gd name="connsiteX10" fmla="*/ 259773 w 519546"/>
                  <a:gd name="connsiteY10" fmla="*/ 447386 h 519545"/>
                  <a:gd name="connsiteX11" fmla="*/ 245342 w 519546"/>
                  <a:gd name="connsiteY11" fmla="*/ 461817 h 519545"/>
                  <a:gd name="connsiteX12" fmla="*/ 245342 w 519546"/>
                  <a:gd name="connsiteY12" fmla="*/ 489238 h 519545"/>
                  <a:gd name="connsiteX13" fmla="*/ 30308 w 519546"/>
                  <a:gd name="connsiteY13" fmla="*/ 274203 h 519545"/>
                  <a:gd name="connsiteX14" fmla="*/ 57728 w 519546"/>
                  <a:gd name="connsiteY14" fmla="*/ 274203 h 519545"/>
                  <a:gd name="connsiteX15" fmla="*/ 72159 w 519546"/>
                  <a:gd name="connsiteY15" fmla="*/ 259772 h 519545"/>
                  <a:gd name="connsiteX16" fmla="*/ 57728 w 519546"/>
                  <a:gd name="connsiteY16" fmla="*/ 245341 h 519545"/>
                  <a:gd name="connsiteX17" fmla="*/ 28864 w 519546"/>
                  <a:gd name="connsiteY17" fmla="*/ 245341 h 519545"/>
                  <a:gd name="connsiteX18" fmla="*/ 245341 w 519546"/>
                  <a:gd name="connsiteY18" fmla="*/ 28864 h 519545"/>
                  <a:gd name="connsiteX19" fmla="*/ 245341 w 519546"/>
                  <a:gd name="connsiteY19" fmla="*/ 57728 h 519545"/>
                  <a:gd name="connsiteX20" fmla="*/ 259772 w 519546"/>
                  <a:gd name="connsiteY20" fmla="*/ 72159 h 519545"/>
                  <a:gd name="connsiteX21" fmla="*/ 274203 w 519546"/>
                  <a:gd name="connsiteY21" fmla="*/ 57728 h 519545"/>
                  <a:gd name="connsiteX22" fmla="*/ 274203 w 519546"/>
                  <a:gd name="connsiteY22" fmla="*/ 14431 h 519545"/>
                  <a:gd name="connsiteX23" fmla="*/ 259772 w 519546"/>
                  <a:gd name="connsiteY23" fmla="*/ 0 h 519545"/>
                  <a:gd name="connsiteX24" fmla="*/ 0 w 519546"/>
                  <a:gd name="connsiteY24" fmla="*/ 259772 h 519545"/>
                  <a:gd name="connsiteX25" fmla="*/ 259773 w 519546"/>
                  <a:gd name="connsiteY25" fmla="*/ 519545 h 519545"/>
                  <a:gd name="connsiteX26" fmla="*/ 519547 w 519546"/>
                  <a:gd name="connsiteY26" fmla="*/ 259772 h 519545"/>
                  <a:gd name="connsiteX27" fmla="*/ 320387 w 519546"/>
                  <a:gd name="connsiteY27" fmla="*/ 7216 h 51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9546" h="519545">
                    <a:moveTo>
                      <a:pt x="320387" y="7216"/>
                    </a:moveTo>
                    <a:cubicBezTo>
                      <a:pt x="313172" y="5772"/>
                      <a:pt x="304512" y="10102"/>
                      <a:pt x="303069" y="17317"/>
                    </a:cubicBezTo>
                    <a:cubicBezTo>
                      <a:pt x="301625" y="24533"/>
                      <a:pt x="305955" y="33192"/>
                      <a:pt x="313170" y="34636"/>
                    </a:cubicBezTo>
                    <a:cubicBezTo>
                      <a:pt x="412750" y="59170"/>
                      <a:pt x="483466" y="144317"/>
                      <a:pt x="490681" y="245341"/>
                    </a:cubicBezTo>
                    <a:lnTo>
                      <a:pt x="461817" y="245341"/>
                    </a:lnTo>
                    <a:cubicBezTo>
                      <a:pt x="453158" y="245341"/>
                      <a:pt x="447386" y="251114"/>
                      <a:pt x="447386" y="259772"/>
                    </a:cubicBezTo>
                    <a:cubicBezTo>
                      <a:pt x="447386" y="268430"/>
                      <a:pt x="453159" y="274203"/>
                      <a:pt x="461817" y="274203"/>
                    </a:cubicBezTo>
                    <a:lnTo>
                      <a:pt x="489238" y="274203"/>
                    </a:lnTo>
                    <a:cubicBezTo>
                      <a:pt x="482023" y="389658"/>
                      <a:pt x="389659" y="482022"/>
                      <a:pt x="274205" y="489238"/>
                    </a:cubicBezTo>
                    <a:lnTo>
                      <a:pt x="274205" y="461817"/>
                    </a:lnTo>
                    <a:cubicBezTo>
                      <a:pt x="274205" y="453158"/>
                      <a:pt x="268431" y="447386"/>
                      <a:pt x="259773" y="447386"/>
                    </a:cubicBezTo>
                    <a:cubicBezTo>
                      <a:pt x="251115" y="447386"/>
                      <a:pt x="245342" y="453159"/>
                      <a:pt x="245342" y="461817"/>
                    </a:cubicBezTo>
                    <a:lnTo>
                      <a:pt x="245342" y="489238"/>
                    </a:lnTo>
                    <a:cubicBezTo>
                      <a:pt x="129887" y="482022"/>
                      <a:pt x="37523" y="389658"/>
                      <a:pt x="30308" y="274203"/>
                    </a:cubicBezTo>
                    <a:lnTo>
                      <a:pt x="57728" y="274203"/>
                    </a:lnTo>
                    <a:cubicBezTo>
                      <a:pt x="66387" y="274203"/>
                      <a:pt x="72159" y="268430"/>
                      <a:pt x="72159" y="259772"/>
                    </a:cubicBezTo>
                    <a:cubicBezTo>
                      <a:pt x="72159" y="251114"/>
                      <a:pt x="66386" y="245341"/>
                      <a:pt x="57728" y="245341"/>
                    </a:cubicBezTo>
                    <a:lnTo>
                      <a:pt x="28864" y="245341"/>
                    </a:lnTo>
                    <a:cubicBezTo>
                      <a:pt x="36080" y="129886"/>
                      <a:pt x="129887" y="36080"/>
                      <a:pt x="245341" y="28864"/>
                    </a:cubicBezTo>
                    <a:lnTo>
                      <a:pt x="245341" y="57728"/>
                    </a:lnTo>
                    <a:cubicBezTo>
                      <a:pt x="245341" y="66387"/>
                      <a:pt x="251114" y="72159"/>
                      <a:pt x="259772" y="72159"/>
                    </a:cubicBezTo>
                    <a:cubicBezTo>
                      <a:pt x="268430" y="72159"/>
                      <a:pt x="274203" y="66386"/>
                      <a:pt x="274203" y="57728"/>
                    </a:cubicBezTo>
                    <a:lnTo>
                      <a:pt x="274203" y="14431"/>
                    </a:lnTo>
                    <a:cubicBezTo>
                      <a:pt x="274203" y="5772"/>
                      <a:pt x="268430" y="0"/>
                      <a:pt x="259772" y="0"/>
                    </a:cubicBezTo>
                    <a:cubicBezTo>
                      <a:pt x="116898" y="-1"/>
                      <a:pt x="0" y="116897"/>
                      <a:pt x="0" y="259772"/>
                    </a:cubicBezTo>
                    <a:cubicBezTo>
                      <a:pt x="0" y="402647"/>
                      <a:pt x="116898" y="519545"/>
                      <a:pt x="259773" y="519545"/>
                    </a:cubicBezTo>
                    <a:cubicBezTo>
                      <a:pt x="402648" y="519545"/>
                      <a:pt x="519547" y="402647"/>
                      <a:pt x="519547" y="259772"/>
                    </a:cubicBezTo>
                    <a:cubicBezTo>
                      <a:pt x="519547" y="139988"/>
                      <a:pt x="437284" y="36078"/>
                      <a:pt x="320387" y="7216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A5CB685-87E8-4FE5-8CB2-E69A92C9F810}"/>
                  </a:ext>
                </a:extLst>
              </p:cNvPr>
              <p:cNvSpPr/>
              <p:nvPr/>
            </p:nvSpPr>
            <p:spPr>
              <a:xfrm>
                <a:off x="1302904" y="1762413"/>
                <a:ext cx="173181" cy="259772"/>
              </a:xfrm>
              <a:custGeom>
                <a:avLst/>
                <a:gdLst>
                  <a:gd name="connsiteX0" fmla="*/ 168852 w 173181"/>
                  <a:gd name="connsiteY0" fmla="*/ 235238 h 259772"/>
                  <a:gd name="connsiteX1" fmla="*/ 82261 w 173181"/>
                  <a:gd name="connsiteY1" fmla="*/ 148647 h 259772"/>
                  <a:gd name="connsiteX2" fmla="*/ 86591 w 173181"/>
                  <a:gd name="connsiteY2" fmla="*/ 129886 h 259772"/>
                  <a:gd name="connsiteX3" fmla="*/ 57727 w 173181"/>
                  <a:gd name="connsiteY3" fmla="*/ 89477 h 259772"/>
                  <a:gd name="connsiteX4" fmla="*/ 57727 w 173181"/>
                  <a:gd name="connsiteY4" fmla="*/ 14431 h 259772"/>
                  <a:gd name="connsiteX5" fmla="*/ 43295 w 173181"/>
                  <a:gd name="connsiteY5" fmla="*/ 0 h 259772"/>
                  <a:gd name="connsiteX6" fmla="*/ 28864 w 173181"/>
                  <a:gd name="connsiteY6" fmla="*/ 14431 h 259772"/>
                  <a:gd name="connsiteX7" fmla="*/ 28864 w 173181"/>
                  <a:gd name="connsiteY7" fmla="*/ 89477 h 259772"/>
                  <a:gd name="connsiteX8" fmla="*/ 0 w 173181"/>
                  <a:gd name="connsiteY8" fmla="*/ 129886 h 259772"/>
                  <a:gd name="connsiteX9" fmla="*/ 43295 w 173181"/>
                  <a:gd name="connsiteY9" fmla="*/ 173181 h 259772"/>
                  <a:gd name="connsiteX10" fmla="*/ 62056 w 173181"/>
                  <a:gd name="connsiteY10" fmla="*/ 168852 h 259772"/>
                  <a:gd name="connsiteX11" fmla="*/ 148647 w 173181"/>
                  <a:gd name="connsiteY11" fmla="*/ 255442 h 259772"/>
                  <a:gd name="connsiteX12" fmla="*/ 158750 w 173181"/>
                  <a:gd name="connsiteY12" fmla="*/ 259772 h 259772"/>
                  <a:gd name="connsiteX13" fmla="*/ 168852 w 173181"/>
                  <a:gd name="connsiteY13" fmla="*/ 255442 h 259772"/>
                  <a:gd name="connsiteX14" fmla="*/ 168852 w 173181"/>
                  <a:gd name="connsiteY14" fmla="*/ 235238 h 259772"/>
                  <a:gd name="connsiteX15" fmla="*/ 43295 w 173181"/>
                  <a:gd name="connsiteY15" fmla="*/ 144317 h 259772"/>
                  <a:gd name="connsiteX16" fmla="*/ 28864 w 173181"/>
                  <a:gd name="connsiteY16" fmla="*/ 129886 h 259772"/>
                  <a:gd name="connsiteX17" fmla="*/ 43295 w 173181"/>
                  <a:gd name="connsiteY17" fmla="*/ 115455 h 259772"/>
                  <a:gd name="connsiteX18" fmla="*/ 57727 w 173181"/>
                  <a:gd name="connsiteY18" fmla="*/ 129886 h 259772"/>
                  <a:gd name="connsiteX19" fmla="*/ 43295 w 173181"/>
                  <a:gd name="connsiteY19" fmla="*/ 144317 h 25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3181" h="259772">
                    <a:moveTo>
                      <a:pt x="168852" y="235238"/>
                    </a:moveTo>
                    <a:lnTo>
                      <a:pt x="82261" y="148647"/>
                    </a:lnTo>
                    <a:cubicBezTo>
                      <a:pt x="85147" y="142874"/>
                      <a:pt x="86591" y="137102"/>
                      <a:pt x="86591" y="129886"/>
                    </a:cubicBezTo>
                    <a:cubicBezTo>
                      <a:pt x="86591" y="111125"/>
                      <a:pt x="75045" y="95250"/>
                      <a:pt x="57727" y="89477"/>
                    </a:cubicBezTo>
                    <a:lnTo>
                      <a:pt x="57727" y="14431"/>
                    </a:lnTo>
                    <a:cubicBezTo>
                      <a:pt x="57727" y="5772"/>
                      <a:pt x="51953" y="0"/>
                      <a:pt x="43295" y="0"/>
                    </a:cubicBezTo>
                    <a:cubicBezTo>
                      <a:pt x="34637" y="0"/>
                      <a:pt x="28864" y="5773"/>
                      <a:pt x="28864" y="14431"/>
                    </a:cubicBezTo>
                    <a:lnTo>
                      <a:pt x="28864" y="89477"/>
                    </a:lnTo>
                    <a:cubicBezTo>
                      <a:pt x="11545" y="95250"/>
                      <a:pt x="0" y="111125"/>
                      <a:pt x="0" y="129886"/>
                    </a:cubicBezTo>
                    <a:cubicBezTo>
                      <a:pt x="0" y="154420"/>
                      <a:pt x="18761" y="173181"/>
                      <a:pt x="43295" y="173181"/>
                    </a:cubicBezTo>
                    <a:cubicBezTo>
                      <a:pt x="50511" y="173181"/>
                      <a:pt x="56284" y="171738"/>
                      <a:pt x="62056" y="168852"/>
                    </a:cubicBezTo>
                    <a:lnTo>
                      <a:pt x="148647" y="255442"/>
                    </a:lnTo>
                    <a:cubicBezTo>
                      <a:pt x="151533" y="258328"/>
                      <a:pt x="155863" y="259772"/>
                      <a:pt x="158750" y="259772"/>
                    </a:cubicBezTo>
                    <a:cubicBezTo>
                      <a:pt x="161636" y="259772"/>
                      <a:pt x="165966" y="258328"/>
                      <a:pt x="168852" y="255442"/>
                    </a:cubicBezTo>
                    <a:cubicBezTo>
                      <a:pt x="174625" y="249670"/>
                      <a:pt x="174625" y="241011"/>
                      <a:pt x="168852" y="235238"/>
                    </a:cubicBezTo>
                    <a:close/>
                    <a:moveTo>
                      <a:pt x="43295" y="144317"/>
                    </a:moveTo>
                    <a:cubicBezTo>
                      <a:pt x="34636" y="144317"/>
                      <a:pt x="28864" y="138544"/>
                      <a:pt x="28864" y="129886"/>
                    </a:cubicBezTo>
                    <a:cubicBezTo>
                      <a:pt x="28864" y="121228"/>
                      <a:pt x="34637" y="115455"/>
                      <a:pt x="43295" y="115455"/>
                    </a:cubicBezTo>
                    <a:cubicBezTo>
                      <a:pt x="51953" y="115455"/>
                      <a:pt x="57727" y="121228"/>
                      <a:pt x="57727" y="129886"/>
                    </a:cubicBezTo>
                    <a:cubicBezTo>
                      <a:pt x="57727" y="138544"/>
                      <a:pt x="51955" y="144317"/>
                      <a:pt x="43295" y="144317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50F9808-DAA7-49BD-AAE7-BE8C3BCFCDB6}"/>
              </a:ext>
            </a:extLst>
          </p:cNvPr>
          <p:cNvGrpSpPr/>
          <p:nvPr/>
        </p:nvGrpSpPr>
        <p:grpSpPr>
          <a:xfrm>
            <a:off x="10604302" y="4084167"/>
            <a:ext cx="385908" cy="385906"/>
            <a:chOff x="699942" y="3485547"/>
            <a:chExt cx="385908" cy="385906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C6304C97-BD8B-4C30-946C-0D1068D99FDC}"/>
                </a:ext>
              </a:extLst>
            </p:cNvPr>
            <p:cNvSpPr/>
            <p:nvPr/>
          </p:nvSpPr>
          <p:spPr>
            <a:xfrm>
              <a:off x="699942" y="3485547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2DCC5AE-5496-4CC7-A6CC-1DCA91D3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437" y="3577636"/>
              <a:ext cx="225565" cy="225565"/>
            </a:xfrm>
            <a:prstGeom prst="rect">
              <a:avLst/>
            </a:prstGeom>
          </p:spPr>
        </p:pic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MASLOW'S HIERARCHY</a:t>
            </a:r>
            <a:r>
              <a:rPr lang="en-GB" sz="3200" b="1" dirty="0">
                <a:solidFill>
                  <a:srgbClr val="5A55AD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NEEDS PYRAMID</a:t>
            </a:r>
          </a:p>
        </p:txBody>
      </p:sp>
    </p:spTree>
    <p:extLst>
      <p:ext uri="{BB962C8B-B14F-4D97-AF65-F5344CB8AC3E}">
        <p14:creationId xmlns:p14="http://schemas.microsoft.com/office/powerpoint/2010/main" val="28709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16DC13B-AF14-49DE-8CC7-569E0588F003}"/>
              </a:ext>
            </a:extLst>
          </p:cNvPr>
          <p:cNvGrpSpPr/>
          <p:nvPr/>
        </p:nvGrpSpPr>
        <p:grpSpPr>
          <a:xfrm>
            <a:off x="2880342" y="1619720"/>
            <a:ext cx="4740363" cy="4353966"/>
            <a:chOff x="2152022" y="1124665"/>
            <a:chExt cx="5092926" cy="4819531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F2C386-D404-4263-B136-1E5B5A0BDC18}"/>
                </a:ext>
              </a:extLst>
            </p:cNvPr>
            <p:cNvSpPr/>
            <p:nvPr/>
          </p:nvSpPr>
          <p:spPr>
            <a:xfrm>
              <a:off x="2152022" y="1124665"/>
              <a:ext cx="5092926" cy="481953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E84E2C21-06FF-4B3E-9EC2-3C9C1E3295AA}"/>
                </a:ext>
              </a:extLst>
            </p:cNvPr>
            <p:cNvSpPr/>
            <p:nvPr/>
          </p:nvSpPr>
          <p:spPr>
            <a:xfrm>
              <a:off x="2778081" y="2309568"/>
              <a:ext cx="3840808" cy="36346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647700" dist="190500" dir="1626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25A556C3-1E94-4AA8-AB93-9179D3A86761}"/>
                </a:ext>
              </a:extLst>
            </p:cNvPr>
            <p:cNvSpPr/>
            <p:nvPr/>
          </p:nvSpPr>
          <p:spPr>
            <a:xfrm>
              <a:off x="3446236" y="3574143"/>
              <a:ext cx="2504497" cy="23700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47700" dist="190500" dir="1626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8A21F27-E769-4F1D-9D8F-9C3BA952D487}"/>
                </a:ext>
              </a:extLst>
            </p:cNvPr>
            <p:cNvSpPr/>
            <p:nvPr/>
          </p:nvSpPr>
          <p:spPr>
            <a:xfrm>
              <a:off x="4090457" y="4793419"/>
              <a:ext cx="1216056" cy="115077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  <a:effectLst>
              <a:outerShdw blurRad="647700" dist="190500" dir="1626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8F1521-EB36-4AFC-A2A8-877A0AAB5F4A}"/>
                </a:ext>
              </a:extLst>
            </p:cNvPr>
            <p:cNvSpPr txBox="1"/>
            <p:nvPr/>
          </p:nvSpPr>
          <p:spPr>
            <a:xfrm>
              <a:off x="4305734" y="5336841"/>
              <a:ext cx="785502" cy="3761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Lato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04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0F22E4-B692-4E6C-8D88-5916E0C8091A}"/>
                </a:ext>
              </a:extLst>
            </p:cNvPr>
            <p:cNvSpPr txBox="1"/>
            <p:nvPr/>
          </p:nvSpPr>
          <p:spPr>
            <a:xfrm>
              <a:off x="4305733" y="4083774"/>
              <a:ext cx="785502" cy="376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Lato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03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644EED-83F2-4538-A628-D35740736148}"/>
                </a:ext>
              </a:extLst>
            </p:cNvPr>
            <p:cNvSpPr txBox="1"/>
            <p:nvPr/>
          </p:nvSpPr>
          <p:spPr>
            <a:xfrm>
              <a:off x="4305733" y="2843192"/>
              <a:ext cx="785502" cy="376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Lato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02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CC68E-636A-4C60-B1E1-066EFBE2D2F1}"/>
                </a:ext>
              </a:extLst>
            </p:cNvPr>
            <p:cNvSpPr txBox="1"/>
            <p:nvPr/>
          </p:nvSpPr>
          <p:spPr>
            <a:xfrm>
              <a:off x="4305733" y="1646711"/>
              <a:ext cx="785502" cy="3761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Lato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C0D959D-707E-45DD-ABB5-E2CD148F8B70}"/>
              </a:ext>
            </a:extLst>
          </p:cNvPr>
          <p:cNvSpPr/>
          <p:nvPr/>
        </p:nvSpPr>
        <p:spPr>
          <a:xfrm>
            <a:off x="6787578" y="1895440"/>
            <a:ext cx="2933662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Self Actualization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You are living to your highest potential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7FACA6-868F-4164-80E4-7348B4348134}"/>
              </a:ext>
            </a:extLst>
          </p:cNvPr>
          <p:cNvSpPr/>
          <p:nvPr/>
        </p:nvSpPr>
        <p:spPr>
          <a:xfrm>
            <a:off x="7398618" y="2957597"/>
            <a:ext cx="2933662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Esteem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You’ve acquired the skills that lead to honor and recognition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ABE9E8-CFFC-45E7-B9C0-FBA1CFCEE0B6}"/>
              </a:ext>
            </a:extLst>
          </p:cNvPr>
          <p:cNvSpPr/>
          <p:nvPr/>
        </p:nvSpPr>
        <p:spPr>
          <a:xfrm>
            <a:off x="8620698" y="5081912"/>
            <a:ext cx="2933662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Safety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Home, sweet home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465F61-F6EC-4D0A-8A03-4882FB5F55B6}"/>
              </a:ext>
            </a:extLst>
          </p:cNvPr>
          <p:cNvSpPr/>
          <p:nvPr/>
        </p:nvSpPr>
        <p:spPr>
          <a:xfrm>
            <a:off x="8009658" y="4019754"/>
            <a:ext cx="2933662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Love and Belonging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Achieving deeper, more meaningful relationships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CD5FF8B-5F50-49B3-8108-3882DBF44EB5}"/>
              </a:ext>
            </a:extLst>
          </p:cNvPr>
          <p:cNvGrpSpPr/>
          <p:nvPr/>
        </p:nvGrpSpPr>
        <p:grpSpPr>
          <a:xfrm>
            <a:off x="6187892" y="1997555"/>
            <a:ext cx="385908" cy="385906"/>
            <a:chOff x="699942" y="1558746"/>
            <a:chExt cx="385908" cy="38590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55A0996-3AE4-4597-8D40-CA6777493FEF}"/>
                </a:ext>
              </a:extLst>
            </p:cNvPr>
            <p:cNvSpPr/>
            <p:nvPr/>
          </p:nvSpPr>
          <p:spPr>
            <a:xfrm>
              <a:off x="699942" y="1558746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aphic 41">
              <a:extLst>
                <a:ext uri="{FF2B5EF4-FFF2-40B4-BE49-F238E27FC236}">
                  <a16:creationId xmlns:a16="http://schemas.microsoft.com/office/drawing/2014/main" id="{F9B36EE8-6FCD-448E-880C-207BA81B766D}"/>
                </a:ext>
              </a:extLst>
            </p:cNvPr>
            <p:cNvGrpSpPr/>
            <p:nvPr/>
          </p:nvGrpSpPr>
          <p:grpSpPr>
            <a:xfrm>
              <a:off x="768987" y="1633210"/>
              <a:ext cx="236465" cy="236465"/>
              <a:chOff x="1028700" y="1574800"/>
              <a:chExt cx="635000" cy="635000"/>
            </a:xfrm>
            <a:solidFill>
              <a:schemeClr val="bg1"/>
            </a:solidFill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EE1C625-BC2C-42A0-B7E0-1A536653EB27}"/>
                  </a:ext>
                </a:extLst>
              </p:cNvPr>
              <p:cNvSpPr/>
              <p:nvPr/>
            </p:nvSpPr>
            <p:spPr>
              <a:xfrm>
                <a:off x="1230745" y="1704687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E01E16F-4868-4B36-A602-10285887A751}"/>
                  </a:ext>
                </a:extLst>
              </p:cNvPr>
              <p:cNvSpPr/>
              <p:nvPr/>
            </p:nvSpPr>
            <p:spPr>
              <a:xfrm>
                <a:off x="1432848" y="2051108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C49975A-A574-4744-98CA-8713E8B89B7C}"/>
                  </a:ext>
                </a:extLst>
              </p:cNvPr>
              <p:cNvSpPr/>
              <p:nvPr/>
            </p:nvSpPr>
            <p:spPr>
              <a:xfrm>
                <a:off x="1158587" y="177684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6D46AD-44B8-4A7E-8F08-3CFA45CE4857}"/>
                  </a:ext>
                </a:extLst>
              </p:cNvPr>
              <p:cNvSpPr/>
              <p:nvPr/>
            </p:nvSpPr>
            <p:spPr>
              <a:xfrm>
                <a:off x="1504936" y="197890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89451C5-4D76-4C65-A4F8-9F2879E24464}"/>
                  </a:ext>
                </a:extLst>
              </p:cNvPr>
              <p:cNvSpPr/>
              <p:nvPr/>
            </p:nvSpPr>
            <p:spPr>
              <a:xfrm>
                <a:off x="1432791" y="1704628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615C0D1-F46B-4ED5-AD8C-6F0DA93EA55B}"/>
                  </a:ext>
                </a:extLst>
              </p:cNvPr>
              <p:cNvSpPr/>
              <p:nvPr/>
            </p:nvSpPr>
            <p:spPr>
              <a:xfrm>
                <a:off x="1230731" y="2051064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FA4FE8F-4639-4606-B24F-AC949E2FC547}"/>
                  </a:ext>
                </a:extLst>
              </p:cNvPr>
              <p:cNvSpPr/>
              <p:nvPr/>
            </p:nvSpPr>
            <p:spPr>
              <a:xfrm>
                <a:off x="1504936" y="1776845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97D572A-F41A-4E2F-BC1D-3F5A3693248C}"/>
                  </a:ext>
                </a:extLst>
              </p:cNvPr>
              <p:cNvSpPr/>
              <p:nvPr/>
            </p:nvSpPr>
            <p:spPr>
              <a:xfrm>
                <a:off x="1158587" y="1978877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3420EE9-F0E9-4E81-A29C-7AC19A430607}"/>
                  </a:ext>
                </a:extLst>
              </p:cNvPr>
              <p:cNvSpPr/>
              <p:nvPr/>
            </p:nvSpPr>
            <p:spPr>
              <a:xfrm>
                <a:off x="1028700" y="1574800"/>
                <a:ext cx="635000" cy="635000"/>
              </a:xfrm>
              <a:custGeom>
                <a:avLst/>
                <a:gdLst>
                  <a:gd name="connsiteX0" fmla="*/ 317500 w 635000"/>
                  <a:gd name="connsiteY0" fmla="*/ 0 h 635000"/>
                  <a:gd name="connsiteX1" fmla="*/ 0 w 635000"/>
                  <a:gd name="connsiteY1" fmla="*/ 317500 h 635000"/>
                  <a:gd name="connsiteX2" fmla="*/ 317500 w 635000"/>
                  <a:gd name="connsiteY2" fmla="*/ 635000 h 635000"/>
                  <a:gd name="connsiteX3" fmla="*/ 331931 w 635000"/>
                  <a:gd name="connsiteY3" fmla="*/ 620569 h 635000"/>
                  <a:gd name="connsiteX4" fmla="*/ 317500 w 635000"/>
                  <a:gd name="connsiteY4" fmla="*/ 606137 h 635000"/>
                  <a:gd name="connsiteX5" fmla="*/ 28864 w 635000"/>
                  <a:gd name="connsiteY5" fmla="*/ 317500 h 635000"/>
                  <a:gd name="connsiteX6" fmla="*/ 317500 w 635000"/>
                  <a:gd name="connsiteY6" fmla="*/ 28864 h 635000"/>
                  <a:gd name="connsiteX7" fmla="*/ 606136 w 635000"/>
                  <a:gd name="connsiteY7" fmla="*/ 317500 h 635000"/>
                  <a:gd name="connsiteX8" fmla="*/ 372341 w 635000"/>
                  <a:gd name="connsiteY8" fmla="*/ 600364 h 635000"/>
                  <a:gd name="connsiteX9" fmla="*/ 360795 w 635000"/>
                  <a:gd name="connsiteY9" fmla="*/ 617683 h 635000"/>
                  <a:gd name="connsiteX10" fmla="*/ 378114 w 635000"/>
                  <a:gd name="connsiteY10" fmla="*/ 629228 h 635000"/>
                  <a:gd name="connsiteX11" fmla="*/ 635000 w 635000"/>
                  <a:gd name="connsiteY11" fmla="*/ 317500 h 635000"/>
                  <a:gd name="connsiteX12" fmla="*/ 317500 w 635000"/>
                  <a:gd name="connsiteY12" fmla="*/ 0 h 63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5000" h="635000">
                    <a:moveTo>
                      <a:pt x="317500" y="0"/>
                    </a:moveTo>
                    <a:cubicBezTo>
                      <a:pt x="142875" y="0"/>
                      <a:pt x="0" y="142875"/>
                      <a:pt x="0" y="317500"/>
                    </a:cubicBezTo>
                    <a:cubicBezTo>
                      <a:pt x="0" y="492125"/>
                      <a:pt x="142875" y="635000"/>
                      <a:pt x="317500" y="635000"/>
                    </a:cubicBezTo>
                    <a:cubicBezTo>
                      <a:pt x="326159" y="635000"/>
                      <a:pt x="331931" y="629227"/>
                      <a:pt x="331931" y="620569"/>
                    </a:cubicBezTo>
                    <a:cubicBezTo>
                      <a:pt x="331931" y="611911"/>
                      <a:pt x="326158" y="606137"/>
                      <a:pt x="317500" y="606137"/>
                    </a:cubicBezTo>
                    <a:cubicBezTo>
                      <a:pt x="158750" y="606136"/>
                      <a:pt x="28864" y="476250"/>
                      <a:pt x="28864" y="317500"/>
                    </a:cubicBezTo>
                    <a:cubicBezTo>
                      <a:pt x="28864" y="158750"/>
                      <a:pt x="158750" y="28864"/>
                      <a:pt x="317500" y="28864"/>
                    </a:cubicBezTo>
                    <a:cubicBezTo>
                      <a:pt x="476250" y="28864"/>
                      <a:pt x="606136" y="158750"/>
                      <a:pt x="606136" y="317500"/>
                    </a:cubicBezTo>
                    <a:cubicBezTo>
                      <a:pt x="606136" y="456045"/>
                      <a:pt x="508000" y="574386"/>
                      <a:pt x="372341" y="600364"/>
                    </a:cubicBezTo>
                    <a:cubicBezTo>
                      <a:pt x="365125" y="601808"/>
                      <a:pt x="359352" y="609023"/>
                      <a:pt x="360795" y="617683"/>
                    </a:cubicBezTo>
                    <a:cubicBezTo>
                      <a:pt x="362239" y="626342"/>
                      <a:pt x="369455" y="630672"/>
                      <a:pt x="378114" y="629228"/>
                    </a:cubicBezTo>
                    <a:cubicBezTo>
                      <a:pt x="526761" y="600364"/>
                      <a:pt x="635000" y="469034"/>
                      <a:pt x="635000" y="317500"/>
                    </a:cubicBezTo>
                    <a:cubicBezTo>
                      <a:pt x="635000" y="142875"/>
                      <a:pt x="492125" y="0"/>
                      <a:pt x="317500" y="0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AE0CEA0-3771-49B7-8913-791289C4A850}"/>
                  </a:ext>
                </a:extLst>
              </p:cNvPr>
              <p:cNvSpPr/>
              <p:nvPr/>
            </p:nvSpPr>
            <p:spPr>
              <a:xfrm>
                <a:off x="1086426" y="1632527"/>
                <a:ext cx="519546" cy="519545"/>
              </a:xfrm>
              <a:custGeom>
                <a:avLst/>
                <a:gdLst>
                  <a:gd name="connsiteX0" fmla="*/ 320387 w 519546"/>
                  <a:gd name="connsiteY0" fmla="*/ 7216 h 519545"/>
                  <a:gd name="connsiteX1" fmla="*/ 303069 w 519546"/>
                  <a:gd name="connsiteY1" fmla="*/ 17317 h 519545"/>
                  <a:gd name="connsiteX2" fmla="*/ 313170 w 519546"/>
                  <a:gd name="connsiteY2" fmla="*/ 34636 h 519545"/>
                  <a:gd name="connsiteX3" fmla="*/ 490681 w 519546"/>
                  <a:gd name="connsiteY3" fmla="*/ 245341 h 519545"/>
                  <a:gd name="connsiteX4" fmla="*/ 461817 w 519546"/>
                  <a:gd name="connsiteY4" fmla="*/ 245341 h 519545"/>
                  <a:gd name="connsiteX5" fmla="*/ 447386 w 519546"/>
                  <a:gd name="connsiteY5" fmla="*/ 259772 h 519545"/>
                  <a:gd name="connsiteX6" fmla="*/ 461817 w 519546"/>
                  <a:gd name="connsiteY6" fmla="*/ 274203 h 519545"/>
                  <a:gd name="connsiteX7" fmla="*/ 489238 w 519546"/>
                  <a:gd name="connsiteY7" fmla="*/ 274203 h 519545"/>
                  <a:gd name="connsiteX8" fmla="*/ 274205 w 519546"/>
                  <a:gd name="connsiteY8" fmla="*/ 489238 h 519545"/>
                  <a:gd name="connsiteX9" fmla="*/ 274205 w 519546"/>
                  <a:gd name="connsiteY9" fmla="*/ 461817 h 519545"/>
                  <a:gd name="connsiteX10" fmla="*/ 259773 w 519546"/>
                  <a:gd name="connsiteY10" fmla="*/ 447386 h 519545"/>
                  <a:gd name="connsiteX11" fmla="*/ 245342 w 519546"/>
                  <a:gd name="connsiteY11" fmla="*/ 461817 h 519545"/>
                  <a:gd name="connsiteX12" fmla="*/ 245342 w 519546"/>
                  <a:gd name="connsiteY12" fmla="*/ 489238 h 519545"/>
                  <a:gd name="connsiteX13" fmla="*/ 30308 w 519546"/>
                  <a:gd name="connsiteY13" fmla="*/ 274203 h 519545"/>
                  <a:gd name="connsiteX14" fmla="*/ 57728 w 519546"/>
                  <a:gd name="connsiteY14" fmla="*/ 274203 h 519545"/>
                  <a:gd name="connsiteX15" fmla="*/ 72159 w 519546"/>
                  <a:gd name="connsiteY15" fmla="*/ 259772 h 519545"/>
                  <a:gd name="connsiteX16" fmla="*/ 57728 w 519546"/>
                  <a:gd name="connsiteY16" fmla="*/ 245341 h 519545"/>
                  <a:gd name="connsiteX17" fmla="*/ 28864 w 519546"/>
                  <a:gd name="connsiteY17" fmla="*/ 245341 h 519545"/>
                  <a:gd name="connsiteX18" fmla="*/ 245341 w 519546"/>
                  <a:gd name="connsiteY18" fmla="*/ 28864 h 519545"/>
                  <a:gd name="connsiteX19" fmla="*/ 245341 w 519546"/>
                  <a:gd name="connsiteY19" fmla="*/ 57728 h 519545"/>
                  <a:gd name="connsiteX20" fmla="*/ 259772 w 519546"/>
                  <a:gd name="connsiteY20" fmla="*/ 72159 h 519545"/>
                  <a:gd name="connsiteX21" fmla="*/ 274203 w 519546"/>
                  <a:gd name="connsiteY21" fmla="*/ 57728 h 519545"/>
                  <a:gd name="connsiteX22" fmla="*/ 274203 w 519546"/>
                  <a:gd name="connsiteY22" fmla="*/ 14431 h 519545"/>
                  <a:gd name="connsiteX23" fmla="*/ 259772 w 519546"/>
                  <a:gd name="connsiteY23" fmla="*/ 0 h 519545"/>
                  <a:gd name="connsiteX24" fmla="*/ 0 w 519546"/>
                  <a:gd name="connsiteY24" fmla="*/ 259772 h 519545"/>
                  <a:gd name="connsiteX25" fmla="*/ 259773 w 519546"/>
                  <a:gd name="connsiteY25" fmla="*/ 519545 h 519545"/>
                  <a:gd name="connsiteX26" fmla="*/ 519547 w 519546"/>
                  <a:gd name="connsiteY26" fmla="*/ 259772 h 519545"/>
                  <a:gd name="connsiteX27" fmla="*/ 320387 w 519546"/>
                  <a:gd name="connsiteY27" fmla="*/ 7216 h 51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9546" h="519545">
                    <a:moveTo>
                      <a:pt x="320387" y="7216"/>
                    </a:moveTo>
                    <a:cubicBezTo>
                      <a:pt x="313172" y="5772"/>
                      <a:pt x="304512" y="10102"/>
                      <a:pt x="303069" y="17317"/>
                    </a:cubicBezTo>
                    <a:cubicBezTo>
                      <a:pt x="301625" y="24533"/>
                      <a:pt x="305955" y="33192"/>
                      <a:pt x="313170" y="34636"/>
                    </a:cubicBezTo>
                    <a:cubicBezTo>
                      <a:pt x="412750" y="59170"/>
                      <a:pt x="483466" y="144317"/>
                      <a:pt x="490681" y="245341"/>
                    </a:cubicBezTo>
                    <a:lnTo>
                      <a:pt x="461817" y="245341"/>
                    </a:lnTo>
                    <a:cubicBezTo>
                      <a:pt x="453158" y="245341"/>
                      <a:pt x="447386" y="251114"/>
                      <a:pt x="447386" y="259772"/>
                    </a:cubicBezTo>
                    <a:cubicBezTo>
                      <a:pt x="447386" y="268430"/>
                      <a:pt x="453159" y="274203"/>
                      <a:pt x="461817" y="274203"/>
                    </a:cubicBezTo>
                    <a:lnTo>
                      <a:pt x="489238" y="274203"/>
                    </a:lnTo>
                    <a:cubicBezTo>
                      <a:pt x="482023" y="389658"/>
                      <a:pt x="389659" y="482022"/>
                      <a:pt x="274205" y="489238"/>
                    </a:cubicBezTo>
                    <a:lnTo>
                      <a:pt x="274205" y="461817"/>
                    </a:lnTo>
                    <a:cubicBezTo>
                      <a:pt x="274205" y="453158"/>
                      <a:pt x="268431" y="447386"/>
                      <a:pt x="259773" y="447386"/>
                    </a:cubicBezTo>
                    <a:cubicBezTo>
                      <a:pt x="251115" y="447386"/>
                      <a:pt x="245342" y="453159"/>
                      <a:pt x="245342" y="461817"/>
                    </a:cubicBezTo>
                    <a:lnTo>
                      <a:pt x="245342" y="489238"/>
                    </a:lnTo>
                    <a:cubicBezTo>
                      <a:pt x="129887" y="482022"/>
                      <a:pt x="37523" y="389658"/>
                      <a:pt x="30308" y="274203"/>
                    </a:cubicBezTo>
                    <a:lnTo>
                      <a:pt x="57728" y="274203"/>
                    </a:lnTo>
                    <a:cubicBezTo>
                      <a:pt x="66387" y="274203"/>
                      <a:pt x="72159" y="268430"/>
                      <a:pt x="72159" y="259772"/>
                    </a:cubicBezTo>
                    <a:cubicBezTo>
                      <a:pt x="72159" y="251114"/>
                      <a:pt x="66386" y="245341"/>
                      <a:pt x="57728" y="245341"/>
                    </a:cubicBezTo>
                    <a:lnTo>
                      <a:pt x="28864" y="245341"/>
                    </a:lnTo>
                    <a:cubicBezTo>
                      <a:pt x="36080" y="129886"/>
                      <a:pt x="129887" y="36080"/>
                      <a:pt x="245341" y="28864"/>
                    </a:cubicBezTo>
                    <a:lnTo>
                      <a:pt x="245341" y="57728"/>
                    </a:lnTo>
                    <a:cubicBezTo>
                      <a:pt x="245341" y="66387"/>
                      <a:pt x="251114" y="72159"/>
                      <a:pt x="259772" y="72159"/>
                    </a:cubicBezTo>
                    <a:cubicBezTo>
                      <a:pt x="268430" y="72159"/>
                      <a:pt x="274203" y="66386"/>
                      <a:pt x="274203" y="57728"/>
                    </a:cubicBezTo>
                    <a:lnTo>
                      <a:pt x="274203" y="14431"/>
                    </a:lnTo>
                    <a:cubicBezTo>
                      <a:pt x="274203" y="5772"/>
                      <a:pt x="268430" y="0"/>
                      <a:pt x="259772" y="0"/>
                    </a:cubicBezTo>
                    <a:cubicBezTo>
                      <a:pt x="116898" y="-1"/>
                      <a:pt x="0" y="116897"/>
                      <a:pt x="0" y="259772"/>
                    </a:cubicBezTo>
                    <a:cubicBezTo>
                      <a:pt x="0" y="402647"/>
                      <a:pt x="116898" y="519545"/>
                      <a:pt x="259773" y="519545"/>
                    </a:cubicBezTo>
                    <a:cubicBezTo>
                      <a:pt x="402648" y="519545"/>
                      <a:pt x="519547" y="402647"/>
                      <a:pt x="519547" y="259772"/>
                    </a:cubicBezTo>
                    <a:cubicBezTo>
                      <a:pt x="519547" y="139988"/>
                      <a:pt x="437284" y="36078"/>
                      <a:pt x="320387" y="7216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55CD2F-AE42-436C-AF24-C14DB11504F1}"/>
                  </a:ext>
                </a:extLst>
              </p:cNvPr>
              <p:cNvSpPr/>
              <p:nvPr/>
            </p:nvSpPr>
            <p:spPr>
              <a:xfrm>
                <a:off x="1302904" y="1762413"/>
                <a:ext cx="173181" cy="259772"/>
              </a:xfrm>
              <a:custGeom>
                <a:avLst/>
                <a:gdLst>
                  <a:gd name="connsiteX0" fmla="*/ 168852 w 173181"/>
                  <a:gd name="connsiteY0" fmla="*/ 235238 h 259772"/>
                  <a:gd name="connsiteX1" fmla="*/ 82261 w 173181"/>
                  <a:gd name="connsiteY1" fmla="*/ 148647 h 259772"/>
                  <a:gd name="connsiteX2" fmla="*/ 86591 w 173181"/>
                  <a:gd name="connsiteY2" fmla="*/ 129886 h 259772"/>
                  <a:gd name="connsiteX3" fmla="*/ 57727 w 173181"/>
                  <a:gd name="connsiteY3" fmla="*/ 89477 h 259772"/>
                  <a:gd name="connsiteX4" fmla="*/ 57727 w 173181"/>
                  <a:gd name="connsiteY4" fmla="*/ 14431 h 259772"/>
                  <a:gd name="connsiteX5" fmla="*/ 43295 w 173181"/>
                  <a:gd name="connsiteY5" fmla="*/ 0 h 259772"/>
                  <a:gd name="connsiteX6" fmla="*/ 28864 w 173181"/>
                  <a:gd name="connsiteY6" fmla="*/ 14431 h 259772"/>
                  <a:gd name="connsiteX7" fmla="*/ 28864 w 173181"/>
                  <a:gd name="connsiteY7" fmla="*/ 89477 h 259772"/>
                  <a:gd name="connsiteX8" fmla="*/ 0 w 173181"/>
                  <a:gd name="connsiteY8" fmla="*/ 129886 h 259772"/>
                  <a:gd name="connsiteX9" fmla="*/ 43295 w 173181"/>
                  <a:gd name="connsiteY9" fmla="*/ 173181 h 259772"/>
                  <a:gd name="connsiteX10" fmla="*/ 62056 w 173181"/>
                  <a:gd name="connsiteY10" fmla="*/ 168852 h 259772"/>
                  <a:gd name="connsiteX11" fmla="*/ 148647 w 173181"/>
                  <a:gd name="connsiteY11" fmla="*/ 255442 h 259772"/>
                  <a:gd name="connsiteX12" fmla="*/ 158750 w 173181"/>
                  <a:gd name="connsiteY12" fmla="*/ 259772 h 259772"/>
                  <a:gd name="connsiteX13" fmla="*/ 168852 w 173181"/>
                  <a:gd name="connsiteY13" fmla="*/ 255442 h 259772"/>
                  <a:gd name="connsiteX14" fmla="*/ 168852 w 173181"/>
                  <a:gd name="connsiteY14" fmla="*/ 235238 h 259772"/>
                  <a:gd name="connsiteX15" fmla="*/ 43295 w 173181"/>
                  <a:gd name="connsiteY15" fmla="*/ 144317 h 259772"/>
                  <a:gd name="connsiteX16" fmla="*/ 28864 w 173181"/>
                  <a:gd name="connsiteY16" fmla="*/ 129886 h 259772"/>
                  <a:gd name="connsiteX17" fmla="*/ 43295 w 173181"/>
                  <a:gd name="connsiteY17" fmla="*/ 115455 h 259772"/>
                  <a:gd name="connsiteX18" fmla="*/ 57727 w 173181"/>
                  <a:gd name="connsiteY18" fmla="*/ 129886 h 259772"/>
                  <a:gd name="connsiteX19" fmla="*/ 43295 w 173181"/>
                  <a:gd name="connsiteY19" fmla="*/ 144317 h 25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3181" h="259772">
                    <a:moveTo>
                      <a:pt x="168852" y="235238"/>
                    </a:moveTo>
                    <a:lnTo>
                      <a:pt x="82261" y="148647"/>
                    </a:lnTo>
                    <a:cubicBezTo>
                      <a:pt x="85147" y="142874"/>
                      <a:pt x="86591" y="137102"/>
                      <a:pt x="86591" y="129886"/>
                    </a:cubicBezTo>
                    <a:cubicBezTo>
                      <a:pt x="86591" y="111125"/>
                      <a:pt x="75045" y="95250"/>
                      <a:pt x="57727" y="89477"/>
                    </a:cubicBezTo>
                    <a:lnTo>
                      <a:pt x="57727" y="14431"/>
                    </a:lnTo>
                    <a:cubicBezTo>
                      <a:pt x="57727" y="5772"/>
                      <a:pt x="51953" y="0"/>
                      <a:pt x="43295" y="0"/>
                    </a:cubicBezTo>
                    <a:cubicBezTo>
                      <a:pt x="34637" y="0"/>
                      <a:pt x="28864" y="5773"/>
                      <a:pt x="28864" y="14431"/>
                    </a:cubicBezTo>
                    <a:lnTo>
                      <a:pt x="28864" y="89477"/>
                    </a:lnTo>
                    <a:cubicBezTo>
                      <a:pt x="11545" y="95250"/>
                      <a:pt x="0" y="111125"/>
                      <a:pt x="0" y="129886"/>
                    </a:cubicBezTo>
                    <a:cubicBezTo>
                      <a:pt x="0" y="154420"/>
                      <a:pt x="18761" y="173181"/>
                      <a:pt x="43295" y="173181"/>
                    </a:cubicBezTo>
                    <a:cubicBezTo>
                      <a:pt x="50511" y="173181"/>
                      <a:pt x="56284" y="171738"/>
                      <a:pt x="62056" y="168852"/>
                    </a:cubicBezTo>
                    <a:lnTo>
                      <a:pt x="148647" y="255442"/>
                    </a:lnTo>
                    <a:cubicBezTo>
                      <a:pt x="151533" y="258328"/>
                      <a:pt x="155863" y="259772"/>
                      <a:pt x="158750" y="259772"/>
                    </a:cubicBezTo>
                    <a:cubicBezTo>
                      <a:pt x="161636" y="259772"/>
                      <a:pt x="165966" y="258328"/>
                      <a:pt x="168852" y="255442"/>
                    </a:cubicBezTo>
                    <a:cubicBezTo>
                      <a:pt x="174625" y="249670"/>
                      <a:pt x="174625" y="241011"/>
                      <a:pt x="168852" y="235238"/>
                    </a:cubicBezTo>
                    <a:close/>
                    <a:moveTo>
                      <a:pt x="43295" y="144317"/>
                    </a:moveTo>
                    <a:cubicBezTo>
                      <a:pt x="34636" y="144317"/>
                      <a:pt x="28864" y="138544"/>
                      <a:pt x="28864" y="129886"/>
                    </a:cubicBezTo>
                    <a:cubicBezTo>
                      <a:pt x="28864" y="121228"/>
                      <a:pt x="34637" y="115455"/>
                      <a:pt x="43295" y="115455"/>
                    </a:cubicBezTo>
                    <a:cubicBezTo>
                      <a:pt x="51953" y="115455"/>
                      <a:pt x="57727" y="121228"/>
                      <a:pt x="57727" y="129886"/>
                    </a:cubicBezTo>
                    <a:cubicBezTo>
                      <a:pt x="57727" y="138544"/>
                      <a:pt x="51955" y="144317"/>
                      <a:pt x="43295" y="144317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8EF1E1-2547-4618-87D2-E467EE8AF0BC}"/>
              </a:ext>
            </a:extLst>
          </p:cNvPr>
          <p:cNvGrpSpPr/>
          <p:nvPr/>
        </p:nvGrpSpPr>
        <p:grpSpPr>
          <a:xfrm>
            <a:off x="6801315" y="3048154"/>
            <a:ext cx="385908" cy="385906"/>
            <a:chOff x="699942" y="2843280"/>
            <a:chExt cx="385908" cy="38590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27EFAB8-E474-4118-BDA8-2C3B3DC2895B}"/>
                </a:ext>
              </a:extLst>
            </p:cNvPr>
            <p:cNvSpPr/>
            <p:nvPr/>
          </p:nvSpPr>
          <p:spPr>
            <a:xfrm>
              <a:off x="699942" y="2843280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aphic 45">
              <a:extLst>
                <a:ext uri="{FF2B5EF4-FFF2-40B4-BE49-F238E27FC236}">
                  <a16:creationId xmlns:a16="http://schemas.microsoft.com/office/drawing/2014/main" id="{212109F1-3082-4290-8A56-03DA8C5EA6FF}"/>
                </a:ext>
              </a:extLst>
            </p:cNvPr>
            <p:cNvGrpSpPr/>
            <p:nvPr/>
          </p:nvGrpSpPr>
          <p:grpSpPr>
            <a:xfrm>
              <a:off x="768987" y="2929494"/>
              <a:ext cx="236465" cy="236465"/>
              <a:chOff x="1028700" y="1574800"/>
              <a:chExt cx="635000" cy="635000"/>
            </a:xfrm>
            <a:solidFill>
              <a:schemeClr val="bg1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172B2FA-EFC0-4AA8-AEDA-74B9721D6395}"/>
                  </a:ext>
                </a:extLst>
              </p:cNvPr>
              <p:cNvSpPr/>
              <p:nvPr/>
            </p:nvSpPr>
            <p:spPr>
              <a:xfrm>
                <a:off x="1288473" y="1747982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CF17938-0328-4158-A1E5-4492633AC3AC}"/>
                  </a:ext>
                </a:extLst>
              </p:cNvPr>
              <p:cNvSpPr/>
              <p:nvPr/>
            </p:nvSpPr>
            <p:spPr>
              <a:xfrm>
                <a:off x="1375063" y="1747982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D9C7EB8-F167-49E8-AB91-9D7A0B86D224}"/>
                  </a:ext>
                </a:extLst>
              </p:cNvPr>
              <p:cNvSpPr/>
              <p:nvPr/>
            </p:nvSpPr>
            <p:spPr>
              <a:xfrm>
                <a:off x="1086427" y="1978324"/>
                <a:ext cx="519545" cy="231476"/>
              </a:xfrm>
              <a:custGeom>
                <a:avLst/>
                <a:gdLst>
                  <a:gd name="connsiteX0" fmla="*/ 507999 w 519545"/>
                  <a:gd name="connsiteY0" fmla="*/ 62624 h 231476"/>
                  <a:gd name="connsiteX1" fmla="*/ 473363 w 519545"/>
                  <a:gd name="connsiteY1" fmla="*/ 25101 h 231476"/>
                  <a:gd name="connsiteX2" fmla="*/ 349249 w 519545"/>
                  <a:gd name="connsiteY2" fmla="*/ 566 h 231476"/>
                  <a:gd name="connsiteX3" fmla="*/ 337703 w 519545"/>
                  <a:gd name="connsiteY3" fmla="*/ 3452 h 231476"/>
                  <a:gd name="connsiteX4" fmla="*/ 278533 w 519545"/>
                  <a:gd name="connsiteY4" fmla="*/ 52521 h 231476"/>
                  <a:gd name="connsiteX5" fmla="*/ 241010 w 519545"/>
                  <a:gd name="connsiteY5" fmla="*/ 52521 h 231476"/>
                  <a:gd name="connsiteX6" fmla="*/ 239566 w 519545"/>
                  <a:gd name="connsiteY6" fmla="*/ 51077 h 231476"/>
                  <a:gd name="connsiteX7" fmla="*/ 209260 w 519545"/>
                  <a:gd name="connsiteY7" fmla="*/ 30873 h 231476"/>
                  <a:gd name="connsiteX8" fmla="*/ 189055 w 519545"/>
                  <a:gd name="connsiteY8" fmla="*/ 35202 h 231476"/>
                  <a:gd name="connsiteX9" fmla="*/ 193385 w 519545"/>
                  <a:gd name="connsiteY9" fmla="*/ 55407 h 231476"/>
                  <a:gd name="connsiteX10" fmla="*/ 222249 w 519545"/>
                  <a:gd name="connsiteY10" fmla="*/ 75612 h 231476"/>
                  <a:gd name="connsiteX11" fmla="*/ 243897 w 519545"/>
                  <a:gd name="connsiteY11" fmla="*/ 87157 h 231476"/>
                  <a:gd name="connsiteX12" fmla="*/ 243897 w 519545"/>
                  <a:gd name="connsiteY12" fmla="*/ 159316 h 231476"/>
                  <a:gd name="connsiteX13" fmla="*/ 258328 w 519545"/>
                  <a:gd name="connsiteY13" fmla="*/ 173748 h 231476"/>
                  <a:gd name="connsiteX14" fmla="*/ 272760 w 519545"/>
                  <a:gd name="connsiteY14" fmla="*/ 159316 h 231476"/>
                  <a:gd name="connsiteX15" fmla="*/ 272760 w 519545"/>
                  <a:gd name="connsiteY15" fmla="*/ 87157 h 231476"/>
                  <a:gd name="connsiteX16" fmla="*/ 295850 w 519545"/>
                  <a:gd name="connsiteY16" fmla="*/ 75612 h 231476"/>
                  <a:gd name="connsiteX17" fmla="*/ 349249 w 519545"/>
                  <a:gd name="connsiteY17" fmla="*/ 30873 h 231476"/>
                  <a:gd name="connsiteX18" fmla="*/ 466147 w 519545"/>
                  <a:gd name="connsiteY18" fmla="*/ 53963 h 231476"/>
                  <a:gd name="connsiteX19" fmla="*/ 477692 w 519545"/>
                  <a:gd name="connsiteY19" fmla="*/ 66952 h 231476"/>
                  <a:gd name="connsiteX20" fmla="*/ 490681 w 519545"/>
                  <a:gd name="connsiteY20" fmla="*/ 173748 h 231476"/>
                  <a:gd name="connsiteX21" fmla="*/ 490681 w 519545"/>
                  <a:gd name="connsiteY21" fmla="*/ 176634 h 231476"/>
                  <a:gd name="connsiteX22" fmla="*/ 464705 w 519545"/>
                  <a:gd name="connsiteY22" fmla="*/ 202611 h 231476"/>
                  <a:gd name="connsiteX23" fmla="*/ 54841 w 519545"/>
                  <a:gd name="connsiteY23" fmla="*/ 202611 h 231476"/>
                  <a:gd name="connsiteX24" fmla="*/ 28864 w 519545"/>
                  <a:gd name="connsiteY24" fmla="*/ 176634 h 231476"/>
                  <a:gd name="connsiteX25" fmla="*/ 28864 w 519545"/>
                  <a:gd name="connsiteY25" fmla="*/ 173748 h 231476"/>
                  <a:gd name="connsiteX26" fmla="*/ 40409 w 519545"/>
                  <a:gd name="connsiteY26" fmla="*/ 66952 h 231476"/>
                  <a:gd name="connsiteX27" fmla="*/ 51955 w 519545"/>
                  <a:gd name="connsiteY27" fmla="*/ 53963 h 231476"/>
                  <a:gd name="connsiteX28" fmla="*/ 176069 w 519545"/>
                  <a:gd name="connsiteY28" fmla="*/ 29429 h 231476"/>
                  <a:gd name="connsiteX29" fmla="*/ 187614 w 519545"/>
                  <a:gd name="connsiteY29" fmla="*/ 12110 h 231476"/>
                  <a:gd name="connsiteX30" fmla="*/ 170295 w 519545"/>
                  <a:gd name="connsiteY30" fmla="*/ 565 h 231476"/>
                  <a:gd name="connsiteX31" fmla="*/ 46181 w 519545"/>
                  <a:gd name="connsiteY31" fmla="*/ 25101 h 231476"/>
                  <a:gd name="connsiteX32" fmla="*/ 11545 w 519545"/>
                  <a:gd name="connsiteY32" fmla="*/ 62624 h 231476"/>
                  <a:gd name="connsiteX33" fmla="*/ 0 w 519545"/>
                  <a:gd name="connsiteY33" fmla="*/ 169419 h 231476"/>
                  <a:gd name="connsiteX34" fmla="*/ 0 w 519545"/>
                  <a:gd name="connsiteY34" fmla="*/ 175193 h 231476"/>
                  <a:gd name="connsiteX35" fmla="*/ 54841 w 519545"/>
                  <a:gd name="connsiteY35" fmla="*/ 231477 h 231476"/>
                  <a:gd name="connsiteX36" fmla="*/ 463261 w 519545"/>
                  <a:gd name="connsiteY36" fmla="*/ 231477 h 231476"/>
                  <a:gd name="connsiteX37" fmla="*/ 518102 w 519545"/>
                  <a:gd name="connsiteY37" fmla="*/ 176636 h 231476"/>
                  <a:gd name="connsiteX38" fmla="*/ 519545 w 519545"/>
                  <a:gd name="connsiteY38" fmla="*/ 169421 h 231476"/>
                  <a:gd name="connsiteX39" fmla="*/ 507999 w 519545"/>
                  <a:gd name="connsiteY39" fmla="*/ 62624 h 231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9545" h="231476">
                    <a:moveTo>
                      <a:pt x="507999" y="62624"/>
                    </a:moveTo>
                    <a:cubicBezTo>
                      <a:pt x="505113" y="43863"/>
                      <a:pt x="490680" y="29430"/>
                      <a:pt x="473363" y="25101"/>
                    </a:cubicBezTo>
                    <a:lnTo>
                      <a:pt x="349249" y="566"/>
                    </a:lnTo>
                    <a:cubicBezTo>
                      <a:pt x="344919" y="-877"/>
                      <a:pt x="340589" y="566"/>
                      <a:pt x="337703" y="3452"/>
                    </a:cubicBezTo>
                    <a:lnTo>
                      <a:pt x="278533" y="52521"/>
                    </a:lnTo>
                    <a:cubicBezTo>
                      <a:pt x="268430" y="61180"/>
                      <a:pt x="252556" y="61180"/>
                      <a:pt x="241010" y="52521"/>
                    </a:cubicBezTo>
                    <a:cubicBezTo>
                      <a:pt x="241010" y="52521"/>
                      <a:pt x="239566" y="52521"/>
                      <a:pt x="239566" y="51077"/>
                    </a:cubicBezTo>
                    <a:lnTo>
                      <a:pt x="209260" y="30873"/>
                    </a:lnTo>
                    <a:cubicBezTo>
                      <a:pt x="202044" y="26543"/>
                      <a:pt x="193385" y="27987"/>
                      <a:pt x="189055" y="35202"/>
                    </a:cubicBezTo>
                    <a:cubicBezTo>
                      <a:pt x="184725" y="42418"/>
                      <a:pt x="186169" y="51077"/>
                      <a:pt x="193385" y="55407"/>
                    </a:cubicBezTo>
                    <a:lnTo>
                      <a:pt x="222249" y="75612"/>
                    </a:lnTo>
                    <a:cubicBezTo>
                      <a:pt x="229464" y="81385"/>
                      <a:pt x="236680" y="84271"/>
                      <a:pt x="243897" y="87157"/>
                    </a:cubicBezTo>
                    <a:lnTo>
                      <a:pt x="243897" y="159316"/>
                    </a:lnTo>
                    <a:cubicBezTo>
                      <a:pt x="243897" y="167976"/>
                      <a:pt x="249670" y="173748"/>
                      <a:pt x="258328" y="173748"/>
                    </a:cubicBezTo>
                    <a:cubicBezTo>
                      <a:pt x="266986" y="173748"/>
                      <a:pt x="272760" y="167974"/>
                      <a:pt x="272760" y="159316"/>
                    </a:cubicBezTo>
                    <a:lnTo>
                      <a:pt x="272760" y="87157"/>
                    </a:lnTo>
                    <a:cubicBezTo>
                      <a:pt x="281419" y="85713"/>
                      <a:pt x="288635" y="81384"/>
                      <a:pt x="295850" y="75612"/>
                    </a:cubicBezTo>
                    <a:lnTo>
                      <a:pt x="349249" y="30873"/>
                    </a:lnTo>
                    <a:lnTo>
                      <a:pt x="466147" y="53963"/>
                    </a:lnTo>
                    <a:cubicBezTo>
                      <a:pt x="471920" y="55407"/>
                      <a:pt x="476250" y="59737"/>
                      <a:pt x="477692" y="66952"/>
                    </a:cubicBezTo>
                    <a:lnTo>
                      <a:pt x="490681" y="173748"/>
                    </a:lnTo>
                    <a:cubicBezTo>
                      <a:pt x="490681" y="175191"/>
                      <a:pt x="490681" y="175191"/>
                      <a:pt x="490681" y="176634"/>
                    </a:cubicBezTo>
                    <a:cubicBezTo>
                      <a:pt x="490681" y="191065"/>
                      <a:pt x="479136" y="202611"/>
                      <a:pt x="464705" y="202611"/>
                    </a:cubicBezTo>
                    <a:lnTo>
                      <a:pt x="54841" y="202611"/>
                    </a:lnTo>
                    <a:cubicBezTo>
                      <a:pt x="40409" y="202611"/>
                      <a:pt x="28864" y="191065"/>
                      <a:pt x="28864" y="176634"/>
                    </a:cubicBezTo>
                    <a:cubicBezTo>
                      <a:pt x="28864" y="175190"/>
                      <a:pt x="28864" y="173748"/>
                      <a:pt x="28864" y="173748"/>
                    </a:cubicBezTo>
                    <a:lnTo>
                      <a:pt x="40409" y="66952"/>
                    </a:lnTo>
                    <a:cubicBezTo>
                      <a:pt x="40409" y="61179"/>
                      <a:pt x="46183" y="55407"/>
                      <a:pt x="51955" y="53963"/>
                    </a:cubicBezTo>
                    <a:lnTo>
                      <a:pt x="176069" y="29429"/>
                    </a:lnTo>
                    <a:cubicBezTo>
                      <a:pt x="183284" y="27985"/>
                      <a:pt x="189058" y="20770"/>
                      <a:pt x="187614" y="12110"/>
                    </a:cubicBezTo>
                    <a:cubicBezTo>
                      <a:pt x="186170" y="4895"/>
                      <a:pt x="178955" y="-878"/>
                      <a:pt x="170295" y="565"/>
                    </a:cubicBezTo>
                    <a:lnTo>
                      <a:pt x="46181" y="25101"/>
                    </a:lnTo>
                    <a:cubicBezTo>
                      <a:pt x="28863" y="29430"/>
                      <a:pt x="14431" y="43862"/>
                      <a:pt x="11545" y="62624"/>
                    </a:cubicBezTo>
                    <a:lnTo>
                      <a:pt x="0" y="169419"/>
                    </a:lnTo>
                    <a:cubicBezTo>
                      <a:pt x="0" y="170863"/>
                      <a:pt x="0" y="173749"/>
                      <a:pt x="0" y="175193"/>
                    </a:cubicBezTo>
                    <a:cubicBezTo>
                      <a:pt x="0" y="206943"/>
                      <a:pt x="24534" y="231477"/>
                      <a:pt x="54841" y="231477"/>
                    </a:cubicBezTo>
                    <a:lnTo>
                      <a:pt x="463261" y="231477"/>
                    </a:lnTo>
                    <a:cubicBezTo>
                      <a:pt x="493567" y="231477"/>
                      <a:pt x="518102" y="206943"/>
                      <a:pt x="518102" y="176636"/>
                    </a:cubicBezTo>
                    <a:cubicBezTo>
                      <a:pt x="519545" y="173750"/>
                      <a:pt x="519545" y="172307"/>
                      <a:pt x="519545" y="169421"/>
                    </a:cubicBezTo>
                    <a:lnTo>
                      <a:pt x="507999" y="62624"/>
                    </a:ln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9832796-FA71-4088-9641-4751E5FF9A08}"/>
                  </a:ext>
                </a:extLst>
              </p:cNvPr>
              <p:cNvSpPr/>
              <p:nvPr/>
            </p:nvSpPr>
            <p:spPr>
              <a:xfrm>
                <a:off x="1158586" y="1574800"/>
                <a:ext cx="375226" cy="375227"/>
              </a:xfrm>
              <a:custGeom>
                <a:avLst/>
                <a:gdLst>
                  <a:gd name="connsiteX0" fmla="*/ 331933 w 375226"/>
                  <a:gd name="connsiteY0" fmla="*/ 129886 h 375227"/>
                  <a:gd name="connsiteX1" fmla="*/ 330489 w 375226"/>
                  <a:gd name="connsiteY1" fmla="*/ 124113 h 375227"/>
                  <a:gd name="connsiteX2" fmla="*/ 187614 w 375226"/>
                  <a:gd name="connsiteY2" fmla="*/ 0 h 375227"/>
                  <a:gd name="connsiteX3" fmla="*/ 44739 w 375226"/>
                  <a:gd name="connsiteY3" fmla="*/ 129886 h 375227"/>
                  <a:gd name="connsiteX4" fmla="*/ 43295 w 375226"/>
                  <a:gd name="connsiteY4" fmla="*/ 129886 h 375227"/>
                  <a:gd name="connsiteX5" fmla="*/ 0 w 375226"/>
                  <a:gd name="connsiteY5" fmla="*/ 173181 h 375227"/>
                  <a:gd name="connsiteX6" fmla="*/ 0 w 375226"/>
                  <a:gd name="connsiteY6" fmla="*/ 202045 h 375227"/>
                  <a:gd name="connsiteX7" fmla="*/ 43295 w 375226"/>
                  <a:gd name="connsiteY7" fmla="*/ 245341 h 375227"/>
                  <a:gd name="connsiteX8" fmla="*/ 59170 w 375226"/>
                  <a:gd name="connsiteY8" fmla="*/ 284306 h 375227"/>
                  <a:gd name="connsiteX9" fmla="*/ 112569 w 375226"/>
                  <a:gd name="connsiteY9" fmla="*/ 353580 h 375227"/>
                  <a:gd name="connsiteX10" fmla="*/ 157308 w 375226"/>
                  <a:gd name="connsiteY10" fmla="*/ 375228 h 375227"/>
                  <a:gd name="connsiteX11" fmla="*/ 216478 w 375226"/>
                  <a:gd name="connsiteY11" fmla="*/ 375228 h 375227"/>
                  <a:gd name="connsiteX12" fmla="*/ 261217 w 375226"/>
                  <a:gd name="connsiteY12" fmla="*/ 353580 h 375227"/>
                  <a:gd name="connsiteX13" fmla="*/ 288636 w 375226"/>
                  <a:gd name="connsiteY13" fmla="*/ 317500 h 375227"/>
                  <a:gd name="connsiteX14" fmla="*/ 317500 w 375226"/>
                  <a:gd name="connsiteY14" fmla="*/ 317500 h 375227"/>
                  <a:gd name="connsiteX15" fmla="*/ 360795 w 375226"/>
                  <a:gd name="connsiteY15" fmla="*/ 274205 h 375227"/>
                  <a:gd name="connsiteX16" fmla="*/ 360795 w 375226"/>
                  <a:gd name="connsiteY16" fmla="*/ 233795 h 375227"/>
                  <a:gd name="connsiteX17" fmla="*/ 375227 w 375226"/>
                  <a:gd name="connsiteY17" fmla="*/ 202045 h 375227"/>
                  <a:gd name="connsiteX18" fmla="*/ 375227 w 375226"/>
                  <a:gd name="connsiteY18" fmla="*/ 173181 h 375227"/>
                  <a:gd name="connsiteX19" fmla="*/ 331933 w 375226"/>
                  <a:gd name="connsiteY19" fmla="*/ 129886 h 375227"/>
                  <a:gd name="connsiteX20" fmla="*/ 43295 w 375226"/>
                  <a:gd name="connsiteY20" fmla="*/ 216477 h 375227"/>
                  <a:gd name="connsiteX21" fmla="*/ 28864 w 375226"/>
                  <a:gd name="connsiteY21" fmla="*/ 202045 h 375227"/>
                  <a:gd name="connsiteX22" fmla="*/ 28864 w 375226"/>
                  <a:gd name="connsiteY22" fmla="*/ 173181 h 375227"/>
                  <a:gd name="connsiteX23" fmla="*/ 43295 w 375226"/>
                  <a:gd name="connsiteY23" fmla="*/ 158750 h 375227"/>
                  <a:gd name="connsiteX24" fmla="*/ 43295 w 375226"/>
                  <a:gd name="connsiteY24" fmla="*/ 216477 h 375227"/>
                  <a:gd name="connsiteX25" fmla="*/ 187614 w 375226"/>
                  <a:gd name="connsiteY25" fmla="*/ 28864 h 375227"/>
                  <a:gd name="connsiteX26" fmla="*/ 298739 w 375226"/>
                  <a:gd name="connsiteY26" fmla="*/ 114012 h 375227"/>
                  <a:gd name="connsiteX27" fmla="*/ 239569 w 375226"/>
                  <a:gd name="connsiteY27" fmla="*/ 89478 h 375227"/>
                  <a:gd name="connsiteX28" fmla="*/ 223694 w 375226"/>
                  <a:gd name="connsiteY28" fmla="*/ 88034 h 375227"/>
                  <a:gd name="connsiteX29" fmla="*/ 73603 w 375226"/>
                  <a:gd name="connsiteY29" fmla="*/ 129886 h 375227"/>
                  <a:gd name="connsiteX30" fmla="*/ 187614 w 375226"/>
                  <a:gd name="connsiteY30" fmla="*/ 28864 h 375227"/>
                  <a:gd name="connsiteX31" fmla="*/ 304512 w 375226"/>
                  <a:gd name="connsiteY31" fmla="*/ 230909 h 375227"/>
                  <a:gd name="connsiteX32" fmla="*/ 304512 w 375226"/>
                  <a:gd name="connsiteY32" fmla="*/ 239569 h 375227"/>
                  <a:gd name="connsiteX33" fmla="*/ 295853 w 375226"/>
                  <a:gd name="connsiteY33" fmla="*/ 266989 h 375227"/>
                  <a:gd name="connsiteX34" fmla="*/ 277092 w 375226"/>
                  <a:gd name="connsiteY34" fmla="*/ 288637 h 375227"/>
                  <a:gd name="connsiteX35" fmla="*/ 230911 w 375226"/>
                  <a:gd name="connsiteY35" fmla="*/ 288637 h 375227"/>
                  <a:gd name="connsiteX36" fmla="*/ 210706 w 375226"/>
                  <a:gd name="connsiteY36" fmla="*/ 274206 h 375227"/>
                  <a:gd name="connsiteX37" fmla="*/ 167411 w 375226"/>
                  <a:gd name="connsiteY37" fmla="*/ 274206 h 375227"/>
                  <a:gd name="connsiteX38" fmla="*/ 145762 w 375226"/>
                  <a:gd name="connsiteY38" fmla="*/ 295854 h 375227"/>
                  <a:gd name="connsiteX39" fmla="*/ 167409 w 375226"/>
                  <a:gd name="connsiteY39" fmla="*/ 317500 h 375227"/>
                  <a:gd name="connsiteX40" fmla="*/ 255444 w 375226"/>
                  <a:gd name="connsiteY40" fmla="*/ 317500 h 375227"/>
                  <a:gd name="connsiteX41" fmla="*/ 239569 w 375226"/>
                  <a:gd name="connsiteY41" fmla="*/ 334819 h 375227"/>
                  <a:gd name="connsiteX42" fmla="*/ 216478 w 375226"/>
                  <a:gd name="connsiteY42" fmla="*/ 346364 h 375227"/>
                  <a:gd name="connsiteX43" fmla="*/ 158751 w 375226"/>
                  <a:gd name="connsiteY43" fmla="*/ 346364 h 375227"/>
                  <a:gd name="connsiteX44" fmla="*/ 135661 w 375226"/>
                  <a:gd name="connsiteY44" fmla="*/ 334819 h 375227"/>
                  <a:gd name="connsiteX45" fmla="*/ 82262 w 375226"/>
                  <a:gd name="connsiteY45" fmla="*/ 265547 h 375227"/>
                  <a:gd name="connsiteX46" fmla="*/ 73603 w 375226"/>
                  <a:gd name="connsiteY46" fmla="*/ 238126 h 375227"/>
                  <a:gd name="connsiteX47" fmla="*/ 73603 w 375226"/>
                  <a:gd name="connsiteY47" fmla="*/ 230911 h 375227"/>
                  <a:gd name="connsiteX48" fmla="*/ 73603 w 375226"/>
                  <a:gd name="connsiteY48" fmla="*/ 158750 h 375227"/>
                  <a:gd name="connsiteX49" fmla="*/ 230909 w 375226"/>
                  <a:gd name="connsiteY49" fmla="*/ 118341 h 375227"/>
                  <a:gd name="connsiteX50" fmla="*/ 304511 w 375226"/>
                  <a:gd name="connsiteY50" fmla="*/ 144317 h 375227"/>
                  <a:gd name="connsiteX51" fmla="*/ 304511 w 375226"/>
                  <a:gd name="connsiteY51" fmla="*/ 230909 h 375227"/>
                  <a:gd name="connsiteX52" fmla="*/ 317500 w 375226"/>
                  <a:gd name="connsiteY52" fmla="*/ 288636 h 375227"/>
                  <a:gd name="connsiteX53" fmla="*/ 313170 w 375226"/>
                  <a:gd name="connsiteY53" fmla="*/ 288636 h 375227"/>
                  <a:gd name="connsiteX54" fmla="*/ 316056 w 375226"/>
                  <a:gd name="connsiteY54" fmla="*/ 284306 h 375227"/>
                  <a:gd name="connsiteX55" fmla="*/ 330488 w 375226"/>
                  <a:gd name="connsiteY55" fmla="*/ 245341 h 375227"/>
                  <a:gd name="connsiteX56" fmla="*/ 330488 w 375226"/>
                  <a:gd name="connsiteY56" fmla="*/ 274205 h 375227"/>
                  <a:gd name="connsiteX57" fmla="*/ 331931 w 375226"/>
                  <a:gd name="connsiteY57" fmla="*/ 274205 h 375227"/>
                  <a:gd name="connsiteX58" fmla="*/ 317500 w 375226"/>
                  <a:gd name="connsiteY58" fmla="*/ 288636 h 375227"/>
                  <a:gd name="connsiteX59" fmla="*/ 346364 w 375226"/>
                  <a:gd name="connsiteY59" fmla="*/ 202045 h 375227"/>
                  <a:gd name="connsiteX60" fmla="*/ 331933 w 375226"/>
                  <a:gd name="connsiteY60" fmla="*/ 216477 h 375227"/>
                  <a:gd name="connsiteX61" fmla="*/ 331933 w 375226"/>
                  <a:gd name="connsiteY61" fmla="*/ 158750 h 375227"/>
                  <a:gd name="connsiteX62" fmla="*/ 346364 w 375226"/>
                  <a:gd name="connsiteY62" fmla="*/ 173181 h 375227"/>
                  <a:gd name="connsiteX63" fmla="*/ 346364 w 375226"/>
                  <a:gd name="connsiteY63" fmla="*/ 202045 h 37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375226" h="375227">
                    <a:moveTo>
                      <a:pt x="331933" y="129886"/>
                    </a:moveTo>
                    <a:cubicBezTo>
                      <a:pt x="331933" y="127000"/>
                      <a:pt x="331933" y="125556"/>
                      <a:pt x="330489" y="124113"/>
                    </a:cubicBezTo>
                    <a:cubicBezTo>
                      <a:pt x="320387" y="53398"/>
                      <a:pt x="259773" y="0"/>
                      <a:pt x="187614" y="0"/>
                    </a:cubicBezTo>
                    <a:cubicBezTo>
                      <a:pt x="112569" y="0"/>
                      <a:pt x="51955" y="57727"/>
                      <a:pt x="44739" y="129886"/>
                    </a:cubicBezTo>
                    <a:lnTo>
                      <a:pt x="43295" y="129886"/>
                    </a:lnTo>
                    <a:cubicBezTo>
                      <a:pt x="18761" y="129886"/>
                      <a:pt x="0" y="148647"/>
                      <a:pt x="0" y="173181"/>
                    </a:cubicBezTo>
                    <a:lnTo>
                      <a:pt x="0" y="202045"/>
                    </a:lnTo>
                    <a:cubicBezTo>
                      <a:pt x="0" y="226580"/>
                      <a:pt x="18761" y="245341"/>
                      <a:pt x="43295" y="245341"/>
                    </a:cubicBezTo>
                    <a:cubicBezTo>
                      <a:pt x="44739" y="259772"/>
                      <a:pt x="50511" y="272761"/>
                      <a:pt x="59170" y="284306"/>
                    </a:cubicBezTo>
                    <a:lnTo>
                      <a:pt x="112569" y="353580"/>
                    </a:lnTo>
                    <a:cubicBezTo>
                      <a:pt x="124114" y="368011"/>
                      <a:pt x="139989" y="375228"/>
                      <a:pt x="157308" y="375228"/>
                    </a:cubicBezTo>
                    <a:lnTo>
                      <a:pt x="216478" y="375228"/>
                    </a:lnTo>
                    <a:cubicBezTo>
                      <a:pt x="233797" y="375228"/>
                      <a:pt x="251114" y="366569"/>
                      <a:pt x="261217" y="353580"/>
                    </a:cubicBezTo>
                    <a:lnTo>
                      <a:pt x="288636" y="317500"/>
                    </a:lnTo>
                    <a:lnTo>
                      <a:pt x="317500" y="317500"/>
                    </a:lnTo>
                    <a:cubicBezTo>
                      <a:pt x="342034" y="317500"/>
                      <a:pt x="360795" y="298739"/>
                      <a:pt x="360795" y="274205"/>
                    </a:cubicBezTo>
                    <a:lnTo>
                      <a:pt x="360795" y="233795"/>
                    </a:lnTo>
                    <a:cubicBezTo>
                      <a:pt x="369455" y="226580"/>
                      <a:pt x="375227" y="215034"/>
                      <a:pt x="375227" y="202045"/>
                    </a:cubicBezTo>
                    <a:lnTo>
                      <a:pt x="375227" y="173181"/>
                    </a:lnTo>
                    <a:cubicBezTo>
                      <a:pt x="375228" y="148648"/>
                      <a:pt x="356466" y="129886"/>
                      <a:pt x="331933" y="129886"/>
                    </a:cubicBezTo>
                    <a:close/>
                    <a:moveTo>
                      <a:pt x="43295" y="216477"/>
                    </a:moveTo>
                    <a:cubicBezTo>
                      <a:pt x="34636" y="216477"/>
                      <a:pt x="28864" y="210703"/>
                      <a:pt x="28864" y="202045"/>
                    </a:cubicBezTo>
                    <a:lnTo>
                      <a:pt x="28864" y="173181"/>
                    </a:lnTo>
                    <a:cubicBezTo>
                      <a:pt x="28864" y="164522"/>
                      <a:pt x="34637" y="158750"/>
                      <a:pt x="43295" y="158750"/>
                    </a:cubicBezTo>
                    <a:lnTo>
                      <a:pt x="43295" y="216477"/>
                    </a:lnTo>
                    <a:close/>
                    <a:moveTo>
                      <a:pt x="187614" y="28864"/>
                    </a:moveTo>
                    <a:cubicBezTo>
                      <a:pt x="241012" y="28864"/>
                      <a:pt x="285750" y="64944"/>
                      <a:pt x="298739" y="114012"/>
                    </a:cubicBezTo>
                    <a:cubicBezTo>
                      <a:pt x="277091" y="111126"/>
                      <a:pt x="255444" y="102467"/>
                      <a:pt x="239569" y="89478"/>
                    </a:cubicBezTo>
                    <a:cubicBezTo>
                      <a:pt x="235239" y="85148"/>
                      <a:pt x="228023" y="85148"/>
                      <a:pt x="223694" y="88034"/>
                    </a:cubicBezTo>
                    <a:cubicBezTo>
                      <a:pt x="183284" y="112569"/>
                      <a:pt x="129887" y="127000"/>
                      <a:pt x="73603" y="129886"/>
                    </a:cubicBezTo>
                    <a:cubicBezTo>
                      <a:pt x="80819" y="72159"/>
                      <a:pt x="128444" y="28864"/>
                      <a:pt x="187614" y="28864"/>
                    </a:cubicBezTo>
                    <a:close/>
                    <a:moveTo>
                      <a:pt x="304512" y="230909"/>
                    </a:moveTo>
                    <a:lnTo>
                      <a:pt x="304512" y="239569"/>
                    </a:lnTo>
                    <a:cubicBezTo>
                      <a:pt x="304512" y="249670"/>
                      <a:pt x="301626" y="258330"/>
                      <a:pt x="295853" y="266989"/>
                    </a:cubicBezTo>
                    <a:lnTo>
                      <a:pt x="277092" y="288637"/>
                    </a:lnTo>
                    <a:lnTo>
                      <a:pt x="230911" y="288637"/>
                    </a:lnTo>
                    <a:cubicBezTo>
                      <a:pt x="228025" y="279978"/>
                      <a:pt x="219365" y="274206"/>
                      <a:pt x="210706" y="274206"/>
                    </a:cubicBezTo>
                    <a:lnTo>
                      <a:pt x="167411" y="274206"/>
                    </a:lnTo>
                    <a:cubicBezTo>
                      <a:pt x="155865" y="274206"/>
                      <a:pt x="145762" y="284308"/>
                      <a:pt x="145762" y="295854"/>
                    </a:cubicBezTo>
                    <a:cubicBezTo>
                      <a:pt x="145762" y="307401"/>
                      <a:pt x="155864" y="317500"/>
                      <a:pt x="167409" y="317500"/>
                    </a:cubicBezTo>
                    <a:lnTo>
                      <a:pt x="255444" y="317500"/>
                    </a:lnTo>
                    <a:lnTo>
                      <a:pt x="239569" y="334819"/>
                    </a:lnTo>
                    <a:cubicBezTo>
                      <a:pt x="233795" y="342034"/>
                      <a:pt x="225137" y="346364"/>
                      <a:pt x="216478" y="346364"/>
                    </a:cubicBezTo>
                    <a:lnTo>
                      <a:pt x="158751" y="346364"/>
                    </a:lnTo>
                    <a:cubicBezTo>
                      <a:pt x="150092" y="346364"/>
                      <a:pt x="141433" y="342034"/>
                      <a:pt x="135661" y="334819"/>
                    </a:cubicBezTo>
                    <a:lnTo>
                      <a:pt x="82262" y="265547"/>
                    </a:lnTo>
                    <a:cubicBezTo>
                      <a:pt x="76489" y="258331"/>
                      <a:pt x="73603" y="248228"/>
                      <a:pt x="73603" y="238126"/>
                    </a:cubicBezTo>
                    <a:lnTo>
                      <a:pt x="73603" y="230911"/>
                    </a:lnTo>
                    <a:lnTo>
                      <a:pt x="73603" y="158750"/>
                    </a:lnTo>
                    <a:cubicBezTo>
                      <a:pt x="132773" y="157306"/>
                      <a:pt x="187614" y="142875"/>
                      <a:pt x="230909" y="118341"/>
                    </a:cubicBezTo>
                    <a:cubicBezTo>
                      <a:pt x="251114" y="132772"/>
                      <a:pt x="277091" y="141431"/>
                      <a:pt x="304511" y="144317"/>
                    </a:cubicBezTo>
                    <a:lnTo>
                      <a:pt x="304511" y="230909"/>
                    </a:lnTo>
                    <a:close/>
                    <a:moveTo>
                      <a:pt x="317500" y="288636"/>
                    </a:moveTo>
                    <a:lnTo>
                      <a:pt x="313170" y="288636"/>
                    </a:lnTo>
                    <a:lnTo>
                      <a:pt x="316056" y="284306"/>
                    </a:lnTo>
                    <a:cubicBezTo>
                      <a:pt x="324716" y="272761"/>
                      <a:pt x="330488" y="259772"/>
                      <a:pt x="330488" y="245341"/>
                    </a:cubicBezTo>
                    <a:lnTo>
                      <a:pt x="330488" y="274205"/>
                    </a:lnTo>
                    <a:lnTo>
                      <a:pt x="331931" y="274205"/>
                    </a:lnTo>
                    <a:cubicBezTo>
                      <a:pt x="331933" y="282864"/>
                      <a:pt x="326159" y="288636"/>
                      <a:pt x="317500" y="288636"/>
                    </a:cubicBezTo>
                    <a:close/>
                    <a:moveTo>
                      <a:pt x="346364" y="202045"/>
                    </a:moveTo>
                    <a:cubicBezTo>
                      <a:pt x="346364" y="210705"/>
                      <a:pt x="340591" y="216477"/>
                      <a:pt x="331933" y="216477"/>
                    </a:cubicBezTo>
                    <a:lnTo>
                      <a:pt x="331933" y="158750"/>
                    </a:lnTo>
                    <a:cubicBezTo>
                      <a:pt x="340592" y="158750"/>
                      <a:pt x="346364" y="164523"/>
                      <a:pt x="346364" y="173181"/>
                    </a:cubicBezTo>
                    <a:lnTo>
                      <a:pt x="346364" y="202045"/>
                    </a:ln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C0B4EC2-A77C-44EB-93D3-6625BB3348B4}"/>
              </a:ext>
            </a:extLst>
          </p:cNvPr>
          <p:cNvGrpSpPr/>
          <p:nvPr/>
        </p:nvGrpSpPr>
        <p:grpSpPr>
          <a:xfrm>
            <a:off x="8028162" y="5149351"/>
            <a:ext cx="385908" cy="385906"/>
            <a:chOff x="699942" y="3485547"/>
            <a:chExt cx="385908" cy="38590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20C19C4-35D3-494B-8FF8-D634646E7BBF}"/>
                </a:ext>
              </a:extLst>
            </p:cNvPr>
            <p:cNvSpPr/>
            <p:nvPr/>
          </p:nvSpPr>
          <p:spPr>
            <a:xfrm>
              <a:off x="699942" y="3485547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E70476E-015E-46FD-BB09-2032579E4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437" y="3577636"/>
              <a:ext cx="225565" cy="225565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B700C2-408D-44EF-9F88-A950ACF46CD4}"/>
              </a:ext>
            </a:extLst>
          </p:cNvPr>
          <p:cNvGrpSpPr/>
          <p:nvPr/>
        </p:nvGrpSpPr>
        <p:grpSpPr>
          <a:xfrm>
            <a:off x="7414738" y="4098753"/>
            <a:ext cx="385908" cy="385906"/>
            <a:chOff x="699942" y="2201013"/>
            <a:chExt cx="385908" cy="38590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A84223C4-91CC-49B5-8687-DD7981338457}"/>
                </a:ext>
              </a:extLst>
            </p:cNvPr>
            <p:cNvSpPr/>
            <p:nvPr/>
          </p:nvSpPr>
          <p:spPr>
            <a:xfrm>
              <a:off x="699942" y="2201013"/>
              <a:ext cx="385908" cy="385906"/>
            </a:xfrm>
            <a:prstGeom prst="roundRect">
              <a:avLst>
                <a:gd name="adj" fmla="val 3029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aphic 35">
              <a:extLst>
                <a:ext uri="{FF2B5EF4-FFF2-40B4-BE49-F238E27FC236}">
                  <a16:creationId xmlns:a16="http://schemas.microsoft.com/office/drawing/2014/main" id="{E2503AB0-AE0C-4100-A294-47D356187579}"/>
                </a:ext>
              </a:extLst>
            </p:cNvPr>
            <p:cNvGrpSpPr/>
            <p:nvPr/>
          </p:nvGrpSpPr>
          <p:grpSpPr>
            <a:xfrm>
              <a:off x="768987" y="2281352"/>
              <a:ext cx="236465" cy="236465"/>
              <a:chOff x="1028700" y="1574800"/>
              <a:chExt cx="635000" cy="635000"/>
            </a:xfrm>
            <a:solidFill>
              <a:schemeClr val="bg1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B069C9C-44E2-48E0-BC59-20DFDAA594D0}"/>
                  </a:ext>
                </a:extLst>
              </p:cNvPr>
              <p:cNvSpPr/>
              <p:nvPr/>
            </p:nvSpPr>
            <p:spPr>
              <a:xfrm>
                <a:off x="1548247" y="1762413"/>
                <a:ext cx="115453" cy="346361"/>
              </a:xfrm>
              <a:custGeom>
                <a:avLst/>
                <a:gdLst>
                  <a:gd name="connsiteX0" fmla="*/ 101021 w 115453"/>
                  <a:gd name="connsiteY0" fmla="*/ 0 h 346361"/>
                  <a:gd name="connsiteX1" fmla="*/ 86589 w 115453"/>
                  <a:gd name="connsiteY1" fmla="*/ 14431 h 346361"/>
                  <a:gd name="connsiteX2" fmla="*/ 86589 w 115453"/>
                  <a:gd name="connsiteY2" fmla="*/ 303067 h 346361"/>
                  <a:gd name="connsiteX3" fmla="*/ 72158 w 115453"/>
                  <a:gd name="connsiteY3" fmla="*/ 317499 h 346361"/>
                  <a:gd name="connsiteX4" fmla="*/ 14431 w 115453"/>
                  <a:gd name="connsiteY4" fmla="*/ 317499 h 346361"/>
                  <a:gd name="connsiteX5" fmla="*/ 0 w 115453"/>
                  <a:gd name="connsiteY5" fmla="*/ 331930 h 346361"/>
                  <a:gd name="connsiteX6" fmla="*/ 14431 w 115453"/>
                  <a:gd name="connsiteY6" fmla="*/ 346362 h 346361"/>
                  <a:gd name="connsiteX7" fmla="*/ 72158 w 115453"/>
                  <a:gd name="connsiteY7" fmla="*/ 346362 h 346361"/>
                  <a:gd name="connsiteX8" fmla="*/ 115453 w 115453"/>
                  <a:gd name="connsiteY8" fmla="*/ 303066 h 346361"/>
                  <a:gd name="connsiteX9" fmla="*/ 115453 w 115453"/>
                  <a:gd name="connsiteY9" fmla="*/ 14431 h 346361"/>
                  <a:gd name="connsiteX10" fmla="*/ 101021 w 115453"/>
                  <a:gd name="connsiteY10" fmla="*/ 0 h 346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5453" h="346361">
                    <a:moveTo>
                      <a:pt x="101021" y="0"/>
                    </a:moveTo>
                    <a:cubicBezTo>
                      <a:pt x="92361" y="0"/>
                      <a:pt x="86589" y="5773"/>
                      <a:pt x="86589" y="14431"/>
                    </a:cubicBezTo>
                    <a:lnTo>
                      <a:pt x="86589" y="303067"/>
                    </a:lnTo>
                    <a:cubicBezTo>
                      <a:pt x="86589" y="311727"/>
                      <a:pt x="80816" y="317499"/>
                      <a:pt x="72158" y="317499"/>
                    </a:cubicBezTo>
                    <a:lnTo>
                      <a:pt x="14431" y="317499"/>
                    </a:lnTo>
                    <a:cubicBezTo>
                      <a:pt x="5772" y="317499"/>
                      <a:pt x="0" y="323272"/>
                      <a:pt x="0" y="331930"/>
                    </a:cubicBezTo>
                    <a:cubicBezTo>
                      <a:pt x="0" y="340588"/>
                      <a:pt x="5773" y="346362"/>
                      <a:pt x="14431" y="346362"/>
                    </a:cubicBezTo>
                    <a:lnTo>
                      <a:pt x="72158" y="346362"/>
                    </a:lnTo>
                    <a:cubicBezTo>
                      <a:pt x="96692" y="346362"/>
                      <a:pt x="115453" y="327600"/>
                      <a:pt x="115453" y="303066"/>
                    </a:cubicBezTo>
                    <a:lnTo>
                      <a:pt x="115453" y="14431"/>
                    </a:lnTo>
                    <a:cubicBezTo>
                      <a:pt x="115452" y="5772"/>
                      <a:pt x="109679" y="0"/>
                      <a:pt x="101021" y="0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8320B18-0B49-4DE9-ACAD-394388AF0C13}"/>
                  </a:ext>
                </a:extLst>
              </p:cNvPr>
              <p:cNvSpPr/>
              <p:nvPr/>
            </p:nvSpPr>
            <p:spPr>
              <a:xfrm>
                <a:off x="1086427" y="1646959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8AB08D2-6072-49B1-B063-2C4310E6EFBA}"/>
                  </a:ext>
                </a:extLst>
              </p:cNvPr>
              <p:cNvSpPr/>
              <p:nvPr/>
            </p:nvSpPr>
            <p:spPr>
              <a:xfrm>
                <a:off x="1129723" y="1646959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854A580-F895-49FD-B6A3-A3F32C8046C5}"/>
                  </a:ext>
                </a:extLst>
              </p:cNvPr>
              <p:cNvSpPr/>
              <p:nvPr/>
            </p:nvSpPr>
            <p:spPr>
              <a:xfrm>
                <a:off x="1173018" y="1646959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A21DF3F-FFE6-4AB2-A522-E36EAA15DE59}"/>
                  </a:ext>
                </a:extLst>
              </p:cNvPr>
              <p:cNvSpPr/>
              <p:nvPr/>
            </p:nvSpPr>
            <p:spPr>
              <a:xfrm>
                <a:off x="1230745" y="1646959"/>
                <a:ext cx="375226" cy="28862"/>
              </a:xfrm>
              <a:custGeom>
                <a:avLst/>
                <a:gdLst>
                  <a:gd name="connsiteX0" fmla="*/ 360795 w 375226"/>
                  <a:gd name="connsiteY0" fmla="*/ 0 h 28862"/>
                  <a:gd name="connsiteX1" fmla="*/ 14431 w 375226"/>
                  <a:gd name="connsiteY1" fmla="*/ 0 h 28862"/>
                  <a:gd name="connsiteX2" fmla="*/ 0 w 375226"/>
                  <a:gd name="connsiteY2" fmla="*/ 14431 h 28862"/>
                  <a:gd name="connsiteX3" fmla="*/ 14431 w 375226"/>
                  <a:gd name="connsiteY3" fmla="*/ 28863 h 28862"/>
                  <a:gd name="connsiteX4" fmla="*/ 360795 w 375226"/>
                  <a:gd name="connsiteY4" fmla="*/ 28863 h 28862"/>
                  <a:gd name="connsiteX5" fmla="*/ 375227 w 375226"/>
                  <a:gd name="connsiteY5" fmla="*/ 14431 h 28862"/>
                  <a:gd name="connsiteX6" fmla="*/ 360795 w 375226"/>
                  <a:gd name="connsiteY6" fmla="*/ 0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5226" h="28862">
                    <a:moveTo>
                      <a:pt x="360795" y="0"/>
                    </a:moveTo>
                    <a:lnTo>
                      <a:pt x="14431" y="0"/>
                    </a:lnTo>
                    <a:cubicBezTo>
                      <a:pt x="5772" y="0"/>
                      <a:pt x="0" y="5773"/>
                      <a:pt x="0" y="14431"/>
                    </a:cubicBezTo>
                    <a:cubicBezTo>
                      <a:pt x="0" y="23089"/>
                      <a:pt x="5773" y="28863"/>
                      <a:pt x="14431" y="28863"/>
                    </a:cubicBezTo>
                    <a:lnTo>
                      <a:pt x="360795" y="28863"/>
                    </a:lnTo>
                    <a:cubicBezTo>
                      <a:pt x="369455" y="28863"/>
                      <a:pt x="375227" y="23089"/>
                      <a:pt x="375227" y="14431"/>
                    </a:cubicBezTo>
                    <a:cubicBezTo>
                      <a:pt x="375227" y="5773"/>
                      <a:pt x="369455" y="0"/>
                      <a:pt x="360795" y="0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BEADF31-6ED2-4A2F-A0BE-DA56C01BC770}"/>
                  </a:ext>
                </a:extLst>
              </p:cNvPr>
              <p:cNvSpPr/>
              <p:nvPr/>
            </p:nvSpPr>
            <p:spPr>
              <a:xfrm>
                <a:off x="1028700" y="1589231"/>
                <a:ext cx="635000" cy="519545"/>
              </a:xfrm>
              <a:custGeom>
                <a:avLst/>
                <a:gdLst>
                  <a:gd name="connsiteX0" fmla="*/ 591705 w 635000"/>
                  <a:gd name="connsiteY0" fmla="*/ 0 h 519545"/>
                  <a:gd name="connsiteX1" fmla="*/ 43295 w 635000"/>
                  <a:gd name="connsiteY1" fmla="*/ 0 h 519545"/>
                  <a:gd name="connsiteX2" fmla="*/ 0 w 635000"/>
                  <a:gd name="connsiteY2" fmla="*/ 43295 h 519545"/>
                  <a:gd name="connsiteX3" fmla="*/ 0 w 635000"/>
                  <a:gd name="connsiteY3" fmla="*/ 476250 h 519545"/>
                  <a:gd name="connsiteX4" fmla="*/ 43295 w 635000"/>
                  <a:gd name="connsiteY4" fmla="*/ 519545 h 519545"/>
                  <a:gd name="connsiteX5" fmla="*/ 129886 w 635000"/>
                  <a:gd name="connsiteY5" fmla="*/ 519545 h 519545"/>
                  <a:gd name="connsiteX6" fmla="*/ 144317 w 635000"/>
                  <a:gd name="connsiteY6" fmla="*/ 505114 h 519545"/>
                  <a:gd name="connsiteX7" fmla="*/ 129886 w 635000"/>
                  <a:gd name="connsiteY7" fmla="*/ 490683 h 519545"/>
                  <a:gd name="connsiteX8" fmla="*/ 43295 w 635000"/>
                  <a:gd name="connsiteY8" fmla="*/ 490683 h 519545"/>
                  <a:gd name="connsiteX9" fmla="*/ 28864 w 635000"/>
                  <a:gd name="connsiteY9" fmla="*/ 476251 h 519545"/>
                  <a:gd name="connsiteX10" fmla="*/ 28864 w 635000"/>
                  <a:gd name="connsiteY10" fmla="*/ 43295 h 519545"/>
                  <a:gd name="connsiteX11" fmla="*/ 43295 w 635000"/>
                  <a:gd name="connsiteY11" fmla="*/ 28864 h 519545"/>
                  <a:gd name="connsiteX12" fmla="*/ 591705 w 635000"/>
                  <a:gd name="connsiteY12" fmla="*/ 28864 h 519545"/>
                  <a:gd name="connsiteX13" fmla="*/ 606136 w 635000"/>
                  <a:gd name="connsiteY13" fmla="*/ 43295 h 519545"/>
                  <a:gd name="connsiteX14" fmla="*/ 606136 w 635000"/>
                  <a:gd name="connsiteY14" fmla="*/ 115455 h 519545"/>
                  <a:gd name="connsiteX15" fmla="*/ 72159 w 635000"/>
                  <a:gd name="connsiteY15" fmla="*/ 115455 h 519545"/>
                  <a:gd name="connsiteX16" fmla="*/ 57728 w 635000"/>
                  <a:gd name="connsiteY16" fmla="*/ 129886 h 519545"/>
                  <a:gd name="connsiteX17" fmla="*/ 72159 w 635000"/>
                  <a:gd name="connsiteY17" fmla="*/ 144319 h 519545"/>
                  <a:gd name="connsiteX18" fmla="*/ 620569 w 635000"/>
                  <a:gd name="connsiteY18" fmla="*/ 144319 h 519545"/>
                  <a:gd name="connsiteX19" fmla="*/ 635000 w 635000"/>
                  <a:gd name="connsiteY19" fmla="*/ 129887 h 519545"/>
                  <a:gd name="connsiteX20" fmla="*/ 635000 w 635000"/>
                  <a:gd name="connsiteY20" fmla="*/ 43295 h 519545"/>
                  <a:gd name="connsiteX21" fmla="*/ 591705 w 635000"/>
                  <a:gd name="connsiteY21" fmla="*/ 0 h 51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35000" h="519545">
                    <a:moveTo>
                      <a:pt x="591705" y="0"/>
                    </a:moveTo>
                    <a:lnTo>
                      <a:pt x="43295" y="0"/>
                    </a:lnTo>
                    <a:cubicBezTo>
                      <a:pt x="18761" y="0"/>
                      <a:pt x="0" y="18762"/>
                      <a:pt x="0" y="43295"/>
                    </a:cubicBezTo>
                    <a:lnTo>
                      <a:pt x="0" y="476250"/>
                    </a:lnTo>
                    <a:cubicBezTo>
                      <a:pt x="0" y="500784"/>
                      <a:pt x="18761" y="519545"/>
                      <a:pt x="43295" y="519545"/>
                    </a:cubicBezTo>
                    <a:lnTo>
                      <a:pt x="129886" y="519545"/>
                    </a:lnTo>
                    <a:cubicBezTo>
                      <a:pt x="138545" y="519545"/>
                      <a:pt x="144317" y="513772"/>
                      <a:pt x="144317" y="505114"/>
                    </a:cubicBezTo>
                    <a:cubicBezTo>
                      <a:pt x="144317" y="496456"/>
                      <a:pt x="138544" y="490683"/>
                      <a:pt x="129886" y="490683"/>
                    </a:cubicBezTo>
                    <a:lnTo>
                      <a:pt x="43295" y="490683"/>
                    </a:lnTo>
                    <a:cubicBezTo>
                      <a:pt x="34636" y="490683"/>
                      <a:pt x="28864" y="484909"/>
                      <a:pt x="28864" y="476251"/>
                    </a:cubicBezTo>
                    <a:lnTo>
                      <a:pt x="28864" y="43295"/>
                    </a:lnTo>
                    <a:cubicBezTo>
                      <a:pt x="28864" y="34636"/>
                      <a:pt x="34637" y="28864"/>
                      <a:pt x="43295" y="28864"/>
                    </a:cubicBezTo>
                    <a:lnTo>
                      <a:pt x="591705" y="28864"/>
                    </a:lnTo>
                    <a:cubicBezTo>
                      <a:pt x="600364" y="28864"/>
                      <a:pt x="606136" y="34637"/>
                      <a:pt x="606136" y="43295"/>
                    </a:cubicBezTo>
                    <a:lnTo>
                      <a:pt x="606136" y="115455"/>
                    </a:lnTo>
                    <a:lnTo>
                      <a:pt x="72159" y="115455"/>
                    </a:lnTo>
                    <a:cubicBezTo>
                      <a:pt x="63500" y="115455"/>
                      <a:pt x="57728" y="121228"/>
                      <a:pt x="57728" y="129886"/>
                    </a:cubicBezTo>
                    <a:cubicBezTo>
                      <a:pt x="57728" y="138544"/>
                      <a:pt x="63500" y="144319"/>
                      <a:pt x="72159" y="144319"/>
                    </a:cubicBezTo>
                    <a:lnTo>
                      <a:pt x="620569" y="144319"/>
                    </a:lnTo>
                    <a:cubicBezTo>
                      <a:pt x="629228" y="144319"/>
                      <a:pt x="635000" y="138545"/>
                      <a:pt x="635000" y="129887"/>
                    </a:cubicBezTo>
                    <a:lnTo>
                      <a:pt x="635000" y="43295"/>
                    </a:lnTo>
                    <a:cubicBezTo>
                      <a:pt x="635000" y="18762"/>
                      <a:pt x="616239" y="0"/>
                      <a:pt x="591705" y="0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57C09F-B20A-4D9B-A3BE-B115C136A2BC}"/>
                  </a:ext>
                </a:extLst>
              </p:cNvPr>
              <p:cNvSpPr/>
              <p:nvPr/>
            </p:nvSpPr>
            <p:spPr>
              <a:xfrm>
                <a:off x="1346200" y="2123209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35FFDEA-F790-43AE-BCD3-C25313A3F2CC}"/>
                  </a:ext>
                </a:extLst>
              </p:cNvPr>
              <p:cNvSpPr/>
              <p:nvPr/>
            </p:nvSpPr>
            <p:spPr>
              <a:xfrm>
                <a:off x="1187448" y="1791276"/>
                <a:ext cx="346365" cy="404090"/>
              </a:xfrm>
              <a:custGeom>
                <a:avLst/>
                <a:gdLst>
                  <a:gd name="connsiteX0" fmla="*/ 317502 w 346365"/>
                  <a:gd name="connsiteY0" fmla="*/ 108239 h 404090"/>
                  <a:gd name="connsiteX1" fmla="*/ 321831 w 346365"/>
                  <a:gd name="connsiteY1" fmla="*/ 111125 h 404090"/>
                  <a:gd name="connsiteX2" fmla="*/ 331933 w 346365"/>
                  <a:gd name="connsiteY2" fmla="*/ 115455 h 404090"/>
                  <a:gd name="connsiteX3" fmla="*/ 342036 w 346365"/>
                  <a:gd name="connsiteY3" fmla="*/ 111125 h 404090"/>
                  <a:gd name="connsiteX4" fmla="*/ 342036 w 346365"/>
                  <a:gd name="connsiteY4" fmla="*/ 90920 h 404090"/>
                  <a:gd name="connsiteX5" fmla="*/ 313172 w 346365"/>
                  <a:gd name="connsiteY5" fmla="*/ 62056 h 404090"/>
                  <a:gd name="connsiteX6" fmla="*/ 292967 w 346365"/>
                  <a:gd name="connsiteY6" fmla="*/ 62056 h 404090"/>
                  <a:gd name="connsiteX7" fmla="*/ 292967 w 346365"/>
                  <a:gd name="connsiteY7" fmla="*/ 82261 h 404090"/>
                  <a:gd name="connsiteX8" fmla="*/ 297297 w 346365"/>
                  <a:gd name="connsiteY8" fmla="*/ 86591 h 404090"/>
                  <a:gd name="connsiteX9" fmla="*/ 285752 w 346365"/>
                  <a:gd name="connsiteY9" fmla="*/ 98136 h 404090"/>
                  <a:gd name="connsiteX10" fmla="*/ 189058 w 346365"/>
                  <a:gd name="connsiteY10" fmla="*/ 57727 h 404090"/>
                  <a:gd name="connsiteX11" fmla="*/ 189058 w 346365"/>
                  <a:gd name="connsiteY11" fmla="*/ 28863 h 404090"/>
                  <a:gd name="connsiteX12" fmla="*/ 203489 w 346365"/>
                  <a:gd name="connsiteY12" fmla="*/ 28863 h 404090"/>
                  <a:gd name="connsiteX13" fmla="*/ 217921 w 346365"/>
                  <a:gd name="connsiteY13" fmla="*/ 14431 h 404090"/>
                  <a:gd name="connsiteX14" fmla="*/ 203489 w 346365"/>
                  <a:gd name="connsiteY14" fmla="*/ 0 h 404090"/>
                  <a:gd name="connsiteX15" fmla="*/ 145763 w 346365"/>
                  <a:gd name="connsiteY15" fmla="*/ 0 h 404090"/>
                  <a:gd name="connsiteX16" fmla="*/ 131331 w 346365"/>
                  <a:gd name="connsiteY16" fmla="*/ 14431 h 404090"/>
                  <a:gd name="connsiteX17" fmla="*/ 145763 w 346365"/>
                  <a:gd name="connsiteY17" fmla="*/ 28863 h 404090"/>
                  <a:gd name="connsiteX18" fmla="*/ 160194 w 346365"/>
                  <a:gd name="connsiteY18" fmla="*/ 28863 h 404090"/>
                  <a:gd name="connsiteX19" fmla="*/ 160194 w 346365"/>
                  <a:gd name="connsiteY19" fmla="*/ 59169 h 404090"/>
                  <a:gd name="connsiteX20" fmla="*/ 63500 w 346365"/>
                  <a:gd name="connsiteY20" fmla="*/ 99578 h 404090"/>
                  <a:gd name="connsiteX21" fmla="*/ 49069 w 346365"/>
                  <a:gd name="connsiteY21" fmla="*/ 86589 h 404090"/>
                  <a:gd name="connsiteX22" fmla="*/ 53399 w 346365"/>
                  <a:gd name="connsiteY22" fmla="*/ 82260 h 404090"/>
                  <a:gd name="connsiteX23" fmla="*/ 53399 w 346365"/>
                  <a:gd name="connsiteY23" fmla="*/ 62055 h 404090"/>
                  <a:gd name="connsiteX24" fmla="*/ 33194 w 346365"/>
                  <a:gd name="connsiteY24" fmla="*/ 62055 h 404090"/>
                  <a:gd name="connsiteX25" fmla="*/ 4330 w 346365"/>
                  <a:gd name="connsiteY25" fmla="*/ 90919 h 404090"/>
                  <a:gd name="connsiteX26" fmla="*/ 4330 w 346365"/>
                  <a:gd name="connsiteY26" fmla="*/ 111124 h 404090"/>
                  <a:gd name="connsiteX27" fmla="*/ 14432 w 346365"/>
                  <a:gd name="connsiteY27" fmla="*/ 115453 h 404090"/>
                  <a:gd name="connsiteX28" fmla="*/ 24533 w 346365"/>
                  <a:gd name="connsiteY28" fmla="*/ 111124 h 404090"/>
                  <a:gd name="connsiteX29" fmla="*/ 28863 w 346365"/>
                  <a:gd name="connsiteY29" fmla="*/ 106794 h 404090"/>
                  <a:gd name="connsiteX30" fmla="*/ 40408 w 346365"/>
                  <a:gd name="connsiteY30" fmla="*/ 118339 h 404090"/>
                  <a:gd name="connsiteX31" fmla="*/ 2 w 346365"/>
                  <a:gd name="connsiteY31" fmla="*/ 230909 h 404090"/>
                  <a:gd name="connsiteX32" fmla="*/ 173183 w 346365"/>
                  <a:gd name="connsiteY32" fmla="*/ 404091 h 404090"/>
                  <a:gd name="connsiteX33" fmla="*/ 346364 w 346365"/>
                  <a:gd name="connsiteY33" fmla="*/ 230909 h 404090"/>
                  <a:gd name="connsiteX34" fmla="*/ 305955 w 346365"/>
                  <a:gd name="connsiteY34" fmla="*/ 119784 h 404090"/>
                  <a:gd name="connsiteX35" fmla="*/ 317502 w 346365"/>
                  <a:gd name="connsiteY35" fmla="*/ 108239 h 404090"/>
                  <a:gd name="connsiteX36" fmla="*/ 317502 w 346365"/>
                  <a:gd name="connsiteY36" fmla="*/ 230909 h 404090"/>
                  <a:gd name="connsiteX37" fmla="*/ 173183 w 346365"/>
                  <a:gd name="connsiteY37" fmla="*/ 375228 h 404090"/>
                  <a:gd name="connsiteX38" fmla="*/ 28864 w 346365"/>
                  <a:gd name="connsiteY38" fmla="*/ 230909 h 404090"/>
                  <a:gd name="connsiteX39" fmla="*/ 173183 w 346365"/>
                  <a:gd name="connsiteY39" fmla="*/ 86591 h 404090"/>
                  <a:gd name="connsiteX40" fmla="*/ 317502 w 346365"/>
                  <a:gd name="connsiteY40" fmla="*/ 230909 h 40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46365" h="404090">
                    <a:moveTo>
                      <a:pt x="317502" y="108239"/>
                    </a:moveTo>
                    <a:lnTo>
                      <a:pt x="321831" y="111125"/>
                    </a:lnTo>
                    <a:cubicBezTo>
                      <a:pt x="324717" y="114011"/>
                      <a:pt x="329047" y="115455"/>
                      <a:pt x="331933" y="115455"/>
                    </a:cubicBezTo>
                    <a:cubicBezTo>
                      <a:pt x="334819" y="115455"/>
                      <a:pt x="339149" y="114011"/>
                      <a:pt x="342036" y="111125"/>
                    </a:cubicBezTo>
                    <a:cubicBezTo>
                      <a:pt x="347809" y="105352"/>
                      <a:pt x="347809" y="96694"/>
                      <a:pt x="342036" y="90920"/>
                    </a:cubicBezTo>
                    <a:lnTo>
                      <a:pt x="313172" y="62056"/>
                    </a:lnTo>
                    <a:cubicBezTo>
                      <a:pt x="307399" y="56283"/>
                      <a:pt x="298741" y="56283"/>
                      <a:pt x="292967" y="62056"/>
                    </a:cubicBezTo>
                    <a:cubicBezTo>
                      <a:pt x="287194" y="67830"/>
                      <a:pt x="287194" y="76488"/>
                      <a:pt x="292967" y="82261"/>
                    </a:cubicBezTo>
                    <a:lnTo>
                      <a:pt x="297297" y="86591"/>
                    </a:lnTo>
                    <a:lnTo>
                      <a:pt x="285752" y="98136"/>
                    </a:lnTo>
                    <a:cubicBezTo>
                      <a:pt x="258331" y="75045"/>
                      <a:pt x="225138" y="60613"/>
                      <a:pt x="189058" y="57727"/>
                    </a:cubicBezTo>
                    <a:lnTo>
                      <a:pt x="189058" y="28863"/>
                    </a:lnTo>
                    <a:lnTo>
                      <a:pt x="203489" y="28863"/>
                    </a:lnTo>
                    <a:cubicBezTo>
                      <a:pt x="212149" y="28863"/>
                      <a:pt x="217921" y="23089"/>
                      <a:pt x="217921" y="14431"/>
                    </a:cubicBezTo>
                    <a:cubicBezTo>
                      <a:pt x="217921" y="5773"/>
                      <a:pt x="212147" y="0"/>
                      <a:pt x="203489" y="0"/>
                    </a:cubicBezTo>
                    <a:lnTo>
                      <a:pt x="145763" y="0"/>
                    </a:lnTo>
                    <a:cubicBezTo>
                      <a:pt x="137103" y="0"/>
                      <a:pt x="131331" y="5773"/>
                      <a:pt x="131331" y="14431"/>
                    </a:cubicBezTo>
                    <a:cubicBezTo>
                      <a:pt x="131331" y="23089"/>
                      <a:pt x="137105" y="28863"/>
                      <a:pt x="145763" y="28863"/>
                    </a:cubicBezTo>
                    <a:lnTo>
                      <a:pt x="160194" y="28863"/>
                    </a:lnTo>
                    <a:lnTo>
                      <a:pt x="160194" y="59169"/>
                    </a:lnTo>
                    <a:cubicBezTo>
                      <a:pt x="122671" y="62055"/>
                      <a:pt x="89478" y="76488"/>
                      <a:pt x="63500" y="99578"/>
                    </a:cubicBezTo>
                    <a:lnTo>
                      <a:pt x="49069" y="86589"/>
                    </a:lnTo>
                    <a:lnTo>
                      <a:pt x="53399" y="82260"/>
                    </a:lnTo>
                    <a:cubicBezTo>
                      <a:pt x="59172" y="76487"/>
                      <a:pt x="59172" y="67828"/>
                      <a:pt x="53399" y="62055"/>
                    </a:cubicBezTo>
                    <a:cubicBezTo>
                      <a:pt x="47625" y="56282"/>
                      <a:pt x="38967" y="56282"/>
                      <a:pt x="33194" y="62055"/>
                    </a:cubicBezTo>
                    <a:lnTo>
                      <a:pt x="4330" y="90919"/>
                    </a:lnTo>
                    <a:cubicBezTo>
                      <a:pt x="-1443" y="96692"/>
                      <a:pt x="-1443" y="105350"/>
                      <a:pt x="4330" y="111124"/>
                    </a:cubicBezTo>
                    <a:cubicBezTo>
                      <a:pt x="7216" y="114010"/>
                      <a:pt x="11546" y="115453"/>
                      <a:pt x="14432" y="115453"/>
                    </a:cubicBezTo>
                    <a:cubicBezTo>
                      <a:pt x="17318" y="115453"/>
                      <a:pt x="21647" y="114010"/>
                      <a:pt x="24533" y="111124"/>
                    </a:cubicBezTo>
                    <a:lnTo>
                      <a:pt x="28863" y="106794"/>
                    </a:lnTo>
                    <a:lnTo>
                      <a:pt x="40408" y="118339"/>
                    </a:lnTo>
                    <a:cubicBezTo>
                      <a:pt x="15877" y="150092"/>
                      <a:pt x="2" y="189058"/>
                      <a:pt x="2" y="230909"/>
                    </a:cubicBezTo>
                    <a:cubicBezTo>
                      <a:pt x="2" y="326159"/>
                      <a:pt x="77933" y="404091"/>
                      <a:pt x="173183" y="404091"/>
                    </a:cubicBezTo>
                    <a:cubicBezTo>
                      <a:pt x="268433" y="404091"/>
                      <a:pt x="346364" y="326159"/>
                      <a:pt x="346364" y="230909"/>
                    </a:cubicBezTo>
                    <a:cubicBezTo>
                      <a:pt x="346364" y="189058"/>
                      <a:pt x="330489" y="150091"/>
                      <a:pt x="305955" y="119784"/>
                    </a:cubicBezTo>
                    <a:lnTo>
                      <a:pt x="317502" y="108239"/>
                    </a:lnTo>
                    <a:close/>
                    <a:moveTo>
                      <a:pt x="317502" y="230909"/>
                    </a:moveTo>
                    <a:cubicBezTo>
                      <a:pt x="317502" y="310284"/>
                      <a:pt x="252558" y="375228"/>
                      <a:pt x="173183" y="375228"/>
                    </a:cubicBezTo>
                    <a:cubicBezTo>
                      <a:pt x="93808" y="375228"/>
                      <a:pt x="28864" y="310284"/>
                      <a:pt x="28864" y="230909"/>
                    </a:cubicBezTo>
                    <a:cubicBezTo>
                      <a:pt x="28864" y="151534"/>
                      <a:pt x="93808" y="86591"/>
                      <a:pt x="173183" y="86591"/>
                    </a:cubicBezTo>
                    <a:cubicBezTo>
                      <a:pt x="252558" y="86591"/>
                      <a:pt x="317502" y="151534"/>
                      <a:pt x="317502" y="230909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7BEF13E-1735-43DF-A696-A35EA3366E4F}"/>
                  </a:ext>
                </a:extLst>
              </p:cNvPr>
              <p:cNvSpPr/>
              <p:nvPr/>
            </p:nvSpPr>
            <p:spPr>
              <a:xfrm>
                <a:off x="1461654" y="2007754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754C04E-05CA-41A9-90AF-E74B417519BE}"/>
                  </a:ext>
                </a:extLst>
              </p:cNvPr>
              <p:cNvSpPr/>
              <p:nvPr/>
            </p:nvSpPr>
            <p:spPr>
              <a:xfrm>
                <a:off x="1317336" y="1978891"/>
                <a:ext cx="129885" cy="129886"/>
              </a:xfrm>
              <a:custGeom>
                <a:avLst/>
                <a:gdLst>
                  <a:gd name="connsiteX0" fmla="*/ 125557 w 129885"/>
                  <a:gd name="connsiteY0" fmla="*/ 105352 h 129886"/>
                  <a:gd name="connsiteX1" fmla="*/ 70716 w 129885"/>
                  <a:gd name="connsiteY1" fmla="*/ 50511 h 129886"/>
                  <a:gd name="connsiteX2" fmla="*/ 72160 w 129885"/>
                  <a:gd name="connsiteY2" fmla="*/ 43296 h 129886"/>
                  <a:gd name="connsiteX3" fmla="*/ 43296 w 129885"/>
                  <a:gd name="connsiteY3" fmla="*/ 14432 h 129886"/>
                  <a:gd name="connsiteX4" fmla="*/ 36080 w 129885"/>
                  <a:gd name="connsiteY4" fmla="*/ 15875 h 129886"/>
                  <a:gd name="connsiteX5" fmla="*/ 24535 w 129885"/>
                  <a:gd name="connsiteY5" fmla="*/ 4330 h 129886"/>
                  <a:gd name="connsiteX6" fmla="*/ 4330 w 129885"/>
                  <a:gd name="connsiteY6" fmla="*/ 4330 h 129886"/>
                  <a:gd name="connsiteX7" fmla="*/ 4330 w 129885"/>
                  <a:gd name="connsiteY7" fmla="*/ 24535 h 129886"/>
                  <a:gd name="connsiteX8" fmla="*/ 15875 w 129885"/>
                  <a:gd name="connsiteY8" fmla="*/ 36080 h 129886"/>
                  <a:gd name="connsiteX9" fmla="*/ 14432 w 129885"/>
                  <a:gd name="connsiteY9" fmla="*/ 43296 h 129886"/>
                  <a:gd name="connsiteX10" fmla="*/ 43296 w 129885"/>
                  <a:gd name="connsiteY10" fmla="*/ 72160 h 129886"/>
                  <a:gd name="connsiteX11" fmla="*/ 50511 w 129885"/>
                  <a:gd name="connsiteY11" fmla="*/ 70716 h 129886"/>
                  <a:gd name="connsiteX12" fmla="*/ 105352 w 129885"/>
                  <a:gd name="connsiteY12" fmla="*/ 125557 h 129886"/>
                  <a:gd name="connsiteX13" fmla="*/ 115454 w 129885"/>
                  <a:gd name="connsiteY13" fmla="*/ 129886 h 129886"/>
                  <a:gd name="connsiteX14" fmla="*/ 125557 w 129885"/>
                  <a:gd name="connsiteY14" fmla="*/ 125557 h 129886"/>
                  <a:gd name="connsiteX15" fmla="*/ 125557 w 129885"/>
                  <a:gd name="connsiteY15" fmla="*/ 105352 h 12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9885" h="129886">
                    <a:moveTo>
                      <a:pt x="125557" y="105352"/>
                    </a:moveTo>
                    <a:lnTo>
                      <a:pt x="70716" y="50511"/>
                    </a:lnTo>
                    <a:cubicBezTo>
                      <a:pt x="70716" y="47625"/>
                      <a:pt x="72160" y="46182"/>
                      <a:pt x="72160" y="43296"/>
                    </a:cubicBezTo>
                    <a:cubicBezTo>
                      <a:pt x="72160" y="27421"/>
                      <a:pt x="59171" y="14432"/>
                      <a:pt x="43296" y="14432"/>
                    </a:cubicBezTo>
                    <a:cubicBezTo>
                      <a:pt x="40410" y="14432"/>
                      <a:pt x="38966" y="14432"/>
                      <a:pt x="36080" y="15875"/>
                    </a:cubicBezTo>
                    <a:lnTo>
                      <a:pt x="24535" y="4330"/>
                    </a:lnTo>
                    <a:cubicBezTo>
                      <a:pt x="18761" y="-1443"/>
                      <a:pt x="10103" y="-1443"/>
                      <a:pt x="4330" y="4330"/>
                    </a:cubicBezTo>
                    <a:cubicBezTo>
                      <a:pt x="-1443" y="10103"/>
                      <a:pt x="-1443" y="18761"/>
                      <a:pt x="4330" y="24535"/>
                    </a:cubicBezTo>
                    <a:lnTo>
                      <a:pt x="15875" y="36080"/>
                    </a:lnTo>
                    <a:cubicBezTo>
                      <a:pt x="15875" y="38966"/>
                      <a:pt x="14432" y="40410"/>
                      <a:pt x="14432" y="43296"/>
                    </a:cubicBezTo>
                    <a:cubicBezTo>
                      <a:pt x="14432" y="59171"/>
                      <a:pt x="27421" y="72160"/>
                      <a:pt x="43296" y="72160"/>
                    </a:cubicBezTo>
                    <a:cubicBezTo>
                      <a:pt x="46182" y="72160"/>
                      <a:pt x="47625" y="72160"/>
                      <a:pt x="50511" y="70716"/>
                    </a:cubicBezTo>
                    <a:lnTo>
                      <a:pt x="105352" y="125557"/>
                    </a:lnTo>
                    <a:cubicBezTo>
                      <a:pt x="108238" y="128443"/>
                      <a:pt x="112568" y="129886"/>
                      <a:pt x="115454" y="129886"/>
                    </a:cubicBezTo>
                    <a:cubicBezTo>
                      <a:pt x="118340" y="129886"/>
                      <a:pt x="122669" y="128443"/>
                      <a:pt x="125557" y="125557"/>
                    </a:cubicBezTo>
                    <a:cubicBezTo>
                      <a:pt x="131329" y="119783"/>
                      <a:pt x="131329" y="111124"/>
                      <a:pt x="125557" y="105352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DA3579F-23DB-408E-BBA3-7FFC51C9CCF2}"/>
                  </a:ext>
                </a:extLst>
              </p:cNvPr>
              <p:cNvSpPr/>
              <p:nvPr/>
            </p:nvSpPr>
            <p:spPr>
              <a:xfrm>
                <a:off x="1230745" y="2007754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F63415A-C4C2-4981-88D4-45FD665DF846}"/>
                  </a:ext>
                </a:extLst>
              </p:cNvPr>
              <p:cNvSpPr/>
              <p:nvPr/>
            </p:nvSpPr>
            <p:spPr>
              <a:xfrm>
                <a:off x="1346200" y="1892300"/>
                <a:ext cx="28862" cy="28862"/>
              </a:xfrm>
              <a:custGeom>
                <a:avLst/>
                <a:gdLst>
                  <a:gd name="connsiteX0" fmla="*/ 28863 w 28862"/>
                  <a:gd name="connsiteY0" fmla="*/ 14431 h 28862"/>
                  <a:gd name="connsiteX1" fmla="*/ 14431 w 28862"/>
                  <a:gd name="connsiteY1" fmla="*/ 28863 h 28862"/>
                  <a:gd name="connsiteX2" fmla="*/ 0 w 28862"/>
                  <a:gd name="connsiteY2" fmla="*/ 14431 h 28862"/>
                  <a:gd name="connsiteX3" fmla="*/ 14431 w 28862"/>
                  <a:gd name="connsiteY3" fmla="*/ 0 h 28862"/>
                  <a:gd name="connsiteX4" fmla="*/ 28863 w 28862"/>
                  <a:gd name="connsiteY4" fmla="*/ 14431 h 28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62" h="28862">
                    <a:moveTo>
                      <a:pt x="28863" y="14431"/>
                    </a:moveTo>
                    <a:cubicBezTo>
                      <a:pt x="28863" y="22402"/>
                      <a:pt x="22402" y="28863"/>
                      <a:pt x="14431" y="28863"/>
                    </a:cubicBezTo>
                    <a:cubicBezTo>
                      <a:pt x="6461" y="28863"/>
                      <a:pt x="0" y="22402"/>
                      <a:pt x="0" y="14431"/>
                    </a:cubicBezTo>
                    <a:cubicBezTo>
                      <a:pt x="0" y="6461"/>
                      <a:pt x="6461" y="0"/>
                      <a:pt x="14431" y="0"/>
                    </a:cubicBezTo>
                    <a:cubicBezTo>
                      <a:pt x="22402" y="0"/>
                      <a:pt x="28863" y="6461"/>
                      <a:pt x="28863" y="14431"/>
                    </a:cubicBezTo>
                    <a:close/>
                  </a:path>
                </a:pathLst>
              </a:custGeom>
              <a:grpFill/>
              <a:ln w="12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4A5E178-BD0D-4E67-A4AE-3E6553785AE4}"/>
              </a:ext>
            </a:extLst>
          </p:cNvPr>
          <p:cNvCxnSpPr>
            <a:cxnSpLocks/>
          </p:cNvCxnSpPr>
          <p:nvPr/>
        </p:nvCxnSpPr>
        <p:spPr>
          <a:xfrm>
            <a:off x="6366458" y="2738878"/>
            <a:ext cx="3663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1AB7A8B-555F-43F7-9FD4-440C1002AFD6}"/>
              </a:ext>
            </a:extLst>
          </p:cNvPr>
          <p:cNvCxnSpPr>
            <a:cxnSpLocks/>
          </p:cNvCxnSpPr>
          <p:nvPr/>
        </p:nvCxnSpPr>
        <p:spPr>
          <a:xfrm>
            <a:off x="7044374" y="3796703"/>
            <a:ext cx="3663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44A1CF5-A478-4A9D-B3AB-036542D48637}"/>
              </a:ext>
            </a:extLst>
          </p:cNvPr>
          <p:cNvCxnSpPr>
            <a:cxnSpLocks/>
          </p:cNvCxnSpPr>
          <p:nvPr/>
        </p:nvCxnSpPr>
        <p:spPr>
          <a:xfrm>
            <a:off x="7722291" y="4854529"/>
            <a:ext cx="366388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8C35703-92CC-4A27-BEC3-E677E2111C2D}"/>
              </a:ext>
            </a:extLst>
          </p:cNvPr>
          <p:cNvSpPr txBox="1"/>
          <p:nvPr/>
        </p:nvSpPr>
        <p:spPr>
          <a:xfrm>
            <a:off x="953150" y="3432768"/>
            <a:ext cx="2520097" cy="1033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lnSpc>
                <a:spcPct val="130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 dirty="0"/>
              <a:t>Maslow’s hierarchy of needs can be a useful framework for your research if you are intending to study human motivation or behavior.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5E215DC-BFA0-43C5-8FD2-4B2528C1A1BB}"/>
              </a:ext>
            </a:extLst>
          </p:cNvPr>
          <p:cNvSpPr txBox="1"/>
          <p:nvPr/>
        </p:nvSpPr>
        <p:spPr>
          <a:xfrm>
            <a:off x="953150" y="2946303"/>
            <a:ext cx="2756004" cy="37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MASLOW THEORY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6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MASLOW'S HIERARCHY</a:t>
            </a:r>
            <a:r>
              <a:rPr lang="en-GB" sz="3200" b="1" dirty="0">
                <a:solidFill>
                  <a:srgbClr val="5A55AD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NEEDS PYRAMID</a:t>
            </a:r>
          </a:p>
        </p:txBody>
      </p:sp>
    </p:spTree>
    <p:extLst>
      <p:ext uri="{BB962C8B-B14F-4D97-AF65-F5344CB8AC3E}">
        <p14:creationId xmlns:p14="http://schemas.microsoft.com/office/powerpoint/2010/main" val="108922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E05D3E33-D308-4A49-B932-FC1876783C20}"/>
              </a:ext>
            </a:extLst>
          </p:cNvPr>
          <p:cNvSpPr>
            <a:spLocks/>
          </p:cNvSpPr>
          <p:nvPr/>
        </p:nvSpPr>
        <p:spPr bwMode="auto">
          <a:xfrm>
            <a:off x="3810981" y="3450859"/>
            <a:ext cx="4570038" cy="1985473"/>
          </a:xfrm>
          <a:custGeom>
            <a:avLst/>
            <a:gdLst>
              <a:gd name="T0" fmla="*/ 1504 w 3009"/>
              <a:gd name="T1" fmla="*/ 0 h 1438"/>
              <a:gd name="T2" fmla="*/ 3009 w 3009"/>
              <a:gd name="T3" fmla="*/ 717 h 1438"/>
              <a:gd name="T4" fmla="*/ 1504 w 3009"/>
              <a:gd name="T5" fmla="*/ 1438 h 1438"/>
              <a:gd name="T6" fmla="*/ 0 w 3009"/>
              <a:gd name="T7" fmla="*/ 717 h 1438"/>
              <a:gd name="T8" fmla="*/ 1504 w 3009"/>
              <a:gd name="T9" fmla="*/ 0 h 1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09" h="1438">
                <a:moveTo>
                  <a:pt x="1504" y="0"/>
                </a:moveTo>
                <a:lnTo>
                  <a:pt x="3009" y="717"/>
                </a:lnTo>
                <a:lnTo>
                  <a:pt x="1504" y="1438"/>
                </a:lnTo>
                <a:lnTo>
                  <a:pt x="0" y="717"/>
                </a:lnTo>
                <a:lnTo>
                  <a:pt x="1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C78AC85F-3E73-4C92-A13E-0698835E9F76}"/>
              </a:ext>
            </a:extLst>
          </p:cNvPr>
          <p:cNvSpPr>
            <a:spLocks/>
          </p:cNvSpPr>
          <p:nvPr/>
        </p:nvSpPr>
        <p:spPr bwMode="auto">
          <a:xfrm>
            <a:off x="6095241" y="4440834"/>
            <a:ext cx="2285778" cy="1524313"/>
          </a:xfrm>
          <a:custGeom>
            <a:avLst/>
            <a:gdLst>
              <a:gd name="T0" fmla="*/ 0 w 1505"/>
              <a:gd name="T1" fmla="*/ 1104 h 1104"/>
              <a:gd name="T2" fmla="*/ 1505 w 1505"/>
              <a:gd name="T3" fmla="*/ 387 h 1104"/>
              <a:gd name="T4" fmla="*/ 1505 w 1505"/>
              <a:gd name="T5" fmla="*/ 0 h 1104"/>
              <a:gd name="T6" fmla="*/ 0 w 1505"/>
              <a:gd name="T7" fmla="*/ 721 h 1104"/>
              <a:gd name="T8" fmla="*/ 0 w 1505"/>
              <a:gd name="T9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5" h="1104">
                <a:moveTo>
                  <a:pt x="0" y="1104"/>
                </a:moveTo>
                <a:lnTo>
                  <a:pt x="1505" y="387"/>
                </a:lnTo>
                <a:lnTo>
                  <a:pt x="1505" y="0"/>
                </a:lnTo>
                <a:lnTo>
                  <a:pt x="0" y="721"/>
                </a:lnTo>
                <a:lnTo>
                  <a:pt x="0" y="11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197234E7-C5D9-4A7B-8FC7-92D0CCDCB767}"/>
              </a:ext>
            </a:extLst>
          </p:cNvPr>
          <p:cNvSpPr>
            <a:spLocks/>
          </p:cNvSpPr>
          <p:nvPr/>
        </p:nvSpPr>
        <p:spPr bwMode="auto">
          <a:xfrm>
            <a:off x="3810981" y="4440834"/>
            <a:ext cx="2284260" cy="1524313"/>
          </a:xfrm>
          <a:custGeom>
            <a:avLst/>
            <a:gdLst>
              <a:gd name="T0" fmla="*/ 1504 w 1504"/>
              <a:gd name="T1" fmla="*/ 1104 h 1104"/>
              <a:gd name="T2" fmla="*/ 0 w 1504"/>
              <a:gd name="T3" fmla="*/ 387 h 1104"/>
              <a:gd name="T4" fmla="*/ 0 w 1504"/>
              <a:gd name="T5" fmla="*/ 0 h 1104"/>
              <a:gd name="T6" fmla="*/ 1504 w 1504"/>
              <a:gd name="T7" fmla="*/ 721 h 1104"/>
              <a:gd name="T8" fmla="*/ 1504 w 1504"/>
              <a:gd name="T9" fmla="*/ 110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04" h="1104">
                <a:moveTo>
                  <a:pt x="1504" y="1104"/>
                </a:moveTo>
                <a:lnTo>
                  <a:pt x="0" y="387"/>
                </a:lnTo>
                <a:lnTo>
                  <a:pt x="0" y="0"/>
                </a:lnTo>
                <a:lnTo>
                  <a:pt x="1504" y="721"/>
                </a:lnTo>
                <a:lnTo>
                  <a:pt x="1504" y="110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35FF8F8-712D-4EE4-9B50-333E3CF708E8}"/>
              </a:ext>
            </a:extLst>
          </p:cNvPr>
          <p:cNvSpPr>
            <a:spLocks/>
          </p:cNvSpPr>
          <p:nvPr/>
        </p:nvSpPr>
        <p:spPr bwMode="auto">
          <a:xfrm>
            <a:off x="4251430" y="2770949"/>
            <a:ext cx="3695215" cy="1604394"/>
          </a:xfrm>
          <a:custGeom>
            <a:avLst/>
            <a:gdLst>
              <a:gd name="T0" fmla="*/ 1214 w 2433"/>
              <a:gd name="T1" fmla="*/ 0 h 1162"/>
              <a:gd name="T2" fmla="*/ 2433 w 2433"/>
              <a:gd name="T3" fmla="*/ 581 h 1162"/>
              <a:gd name="T4" fmla="*/ 1214 w 2433"/>
              <a:gd name="T5" fmla="*/ 1162 h 1162"/>
              <a:gd name="T6" fmla="*/ 0 w 2433"/>
              <a:gd name="T7" fmla="*/ 581 h 1162"/>
              <a:gd name="T8" fmla="*/ 1214 w 2433"/>
              <a:gd name="T9" fmla="*/ 0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3" h="1162">
                <a:moveTo>
                  <a:pt x="1214" y="0"/>
                </a:moveTo>
                <a:lnTo>
                  <a:pt x="2433" y="581"/>
                </a:lnTo>
                <a:lnTo>
                  <a:pt x="1214" y="1162"/>
                </a:lnTo>
                <a:lnTo>
                  <a:pt x="0" y="581"/>
                </a:lnTo>
                <a:lnTo>
                  <a:pt x="1214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3773A88-831C-40DB-A225-3C76BFEA4590}"/>
              </a:ext>
            </a:extLst>
          </p:cNvPr>
          <p:cNvSpPr>
            <a:spLocks/>
          </p:cNvSpPr>
          <p:nvPr/>
        </p:nvSpPr>
        <p:spPr bwMode="auto">
          <a:xfrm>
            <a:off x="6095240" y="3573147"/>
            <a:ext cx="1851405" cy="1331012"/>
          </a:xfrm>
          <a:custGeom>
            <a:avLst/>
            <a:gdLst>
              <a:gd name="T0" fmla="*/ 0 w 1219"/>
              <a:gd name="T1" fmla="*/ 964 h 964"/>
              <a:gd name="T2" fmla="*/ 1219 w 1219"/>
              <a:gd name="T3" fmla="*/ 382 h 964"/>
              <a:gd name="T4" fmla="*/ 1219 w 1219"/>
              <a:gd name="T5" fmla="*/ 0 h 964"/>
              <a:gd name="T6" fmla="*/ 0 w 1219"/>
              <a:gd name="T7" fmla="*/ 581 h 964"/>
              <a:gd name="T8" fmla="*/ 0 w 1219"/>
              <a:gd name="T9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" h="964">
                <a:moveTo>
                  <a:pt x="0" y="964"/>
                </a:moveTo>
                <a:lnTo>
                  <a:pt x="1219" y="382"/>
                </a:lnTo>
                <a:lnTo>
                  <a:pt x="1219" y="0"/>
                </a:lnTo>
                <a:lnTo>
                  <a:pt x="0" y="581"/>
                </a:lnTo>
                <a:lnTo>
                  <a:pt x="0" y="96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EEE1D01-1BDA-41E6-A87B-4B9D49F3AA5F}"/>
              </a:ext>
            </a:extLst>
          </p:cNvPr>
          <p:cNvSpPr>
            <a:spLocks/>
          </p:cNvSpPr>
          <p:nvPr/>
        </p:nvSpPr>
        <p:spPr bwMode="auto">
          <a:xfrm>
            <a:off x="4251430" y="3573147"/>
            <a:ext cx="1843810" cy="1331012"/>
          </a:xfrm>
          <a:custGeom>
            <a:avLst/>
            <a:gdLst>
              <a:gd name="T0" fmla="*/ 1214 w 1214"/>
              <a:gd name="T1" fmla="*/ 964 h 964"/>
              <a:gd name="T2" fmla="*/ 0 w 1214"/>
              <a:gd name="T3" fmla="*/ 382 h 964"/>
              <a:gd name="T4" fmla="*/ 0 w 1214"/>
              <a:gd name="T5" fmla="*/ 0 h 964"/>
              <a:gd name="T6" fmla="*/ 1214 w 1214"/>
              <a:gd name="T7" fmla="*/ 581 h 964"/>
              <a:gd name="T8" fmla="*/ 1214 w 1214"/>
              <a:gd name="T9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964">
                <a:moveTo>
                  <a:pt x="1214" y="964"/>
                </a:moveTo>
                <a:lnTo>
                  <a:pt x="0" y="382"/>
                </a:lnTo>
                <a:lnTo>
                  <a:pt x="0" y="0"/>
                </a:lnTo>
                <a:lnTo>
                  <a:pt x="1214" y="581"/>
                </a:lnTo>
                <a:lnTo>
                  <a:pt x="1214" y="96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2F219F3-3E03-415B-AEE3-CF35D5A299AB}"/>
              </a:ext>
            </a:extLst>
          </p:cNvPr>
          <p:cNvSpPr>
            <a:spLocks/>
          </p:cNvSpPr>
          <p:nvPr/>
        </p:nvSpPr>
        <p:spPr bwMode="auto">
          <a:xfrm>
            <a:off x="4787562" y="2188320"/>
            <a:ext cx="2615356" cy="1136331"/>
          </a:xfrm>
          <a:custGeom>
            <a:avLst/>
            <a:gdLst>
              <a:gd name="T0" fmla="*/ 861 w 1722"/>
              <a:gd name="T1" fmla="*/ 0 h 823"/>
              <a:gd name="T2" fmla="*/ 1722 w 1722"/>
              <a:gd name="T3" fmla="*/ 411 h 823"/>
              <a:gd name="T4" fmla="*/ 861 w 1722"/>
              <a:gd name="T5" fmla="*/ 823 h 823"/>
              <a:gd name="T6" fmla="*/ 0 w 1722"/>
              <a:gd name="T7" fmla="*/ 411 h 823"/>
              <a:gd name="T8" fmla="*/ 861 w 1722"/>
              <a:gd name="T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2" h="823">
                <a:moveTo>
                  <a:pt x="861" y="0"/>
                </a:moveTo>
                <a:lnTo>
                  <a:pt x="1722" y="411"/>
                </a:lnTo>
                <a:lnTo>
                  <a:pt x="861" y="823"/>
                </a:lnTo>
                <a:lnTo>
                  <a:pt x="0" y="411"/>
                </a:lnTo>
                <a:lnTo>
                  <a:pt x="86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612CFDA-FEDD-4E31-9635-03705202E11A}"/>
              </a:ext>
            </a:extLst>
          </p:cNvPr>
          <p:cNvSpPr>
            <a:spLocks/>
          </p:cNvSpPr>
          <p:nvPr/>
        </p:nvSpPr>
        <p:spPr bwMode="auto">
          <a:xfrm>
            <a:off x="6095240" y="2755795"/>
            <a:ext cx="1307678" cy="1023113"/>
          </a:xfrm>
          <a:custGeom>
            <a:avLst/>
            <a:gdLst>
              <a:gd name="T0" fmla="*/ 0 w 861"/>
              <a:gd name="T1" fmla="*/ 741 h 741"/>
              <a:gd name="T2" fmla="*/ 861 w 861"/>
              <a:gd name="T3" fmla="*/ 330 h 741"/>
              <a:gd name="T4" fmla="*/ 861 w 861"/>
              <a:gd name="T5" fmla="*/ 0 h 741"/>
              <a:gd name="T6" fmla="*/ 0 w 861"/>
              <a:gd name="T7" fmla="*/ 412 h 741"/>
              <a:gd name="T8" fmla="*/ 0 w 861"/>
              <a:gd name="T9" fmla="*/ 741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1" h="741">
                <a:moveTo>
                  <a:pt x="0" y="741"/>
                </a:moveTo>
                <a:lnTo>
                  <a:pt x="861" y="330"/>
                </a:lnTo>
                <a:lnTo>
                  <a:pt x="861" y="0"/>
                </a:lnTo>
                <a:lnTo>
                  <a:pt x="0" y="412"/>
                </a:lnTo>
                <a:lnTo>
                  <a:pt x="0" y="7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0798FFA-321C-44FC-8A4E-33AB97251301}"/>
              </a:ext>
            </a:extLst>
          </p:cNvPr>
          <p:cNvSpPr>
            <a:spLocks/>
          </p:cNvSpPr>
          <p:nvPr/>
        </p:nvSpPr>
        <p:spPr bwMode="auto">
          <a:xfrm>
            <a:off x="4787562" y="2755795"/>
            <a:ext cx="1307678" cy="1023113"/>
          </a:xfrm>
          <a:custGeom>
            <a:avLst/>
            <a:gdLst>
              <a:gd name="T0" fmla="*/ 861 w 861"/>
              <a:gd name="T1" fmla="*/ 741 h 741"/>
              <a:gd name="T2" fmla="*/ 0 w 861"/>
              <a:gd name="T3" fmla="*/ 330 h 741"/>
              <a:gd name="T4" fmla="*/ 0 w 861"/>
              <a:gd name="T5" fmla="*/ 0 h 741"/>
              <a:gd name="T6" fmla="*/ 861 w 861"/>
              <a:gd name="T7" fmla="*/ 412 h 741"/>
              <a:gd name="T8" fmla="*/ 861 w 861"/>
              <a:gd name="T9" fmla="*/ 741 h 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1" h="741">
                <a:moveTo>
                  <a:pt x="861" y="741"/>
                </a:moveTo>
                <a:lnTo>
                  <a:pt x="0" y="330"/>
                </a:lnTo>
                <a:lnTo>
                  <a:pt x="0" y="0"/>
                </a:lnTo>
                <a:lnTo>
                  <a:pt x="861" y="412"/>
                </a:lnTo>
                <a:lnTo>
                  <a:pt x="861" y="7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1FCBDFD-3A14-4BDD-9AD2-7A57B425720B}"/>
              </a:ext>
            </a:extLst>
          </p:cNvPr>
          <p:cNvSpPr>
            <a:spLocks/>
          </p:cNvSpPr>
          <p:nvPr/>
        </p:nvSpPr>
        <p:spPr bwMode="auto">
          <a:xfrm>
            <a:off x="5177891" y="1599222"/>
            <a:ext cx="1843810" cy="802198"/>
          </a:xfrm>
          <a:custGeom>
            <a:avLst/>
            <a:gdLst>
              <a:gd name="T0" fmla="*/ 604 w 1214"/>
              <a:gd name="T1" fmla="*/ 0 h 581"/>
              <a:gd name="T2" fmla="*/ 1214 w 1214"/>
              <a:gd name="T3" fmla="*/ 290 h 581"/>
              <a:gd name="T4" fmla="*/ 604 w 1214"/>
              <a:gd name="T5" fmla="*/ 581 h 581"/>
              <a:gd name="T6" fmla="*/ 0 w 1214"/>
              <a:gd name="T7" fmla="*/ 290 h 581"/>
              <a:gd name="T8" fmla="*/ 604 w 1214"/>
              <a:gd name="T9" fmla="*/ 0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4" h="581">
                <a:moveTo>
                  <a:pt x="604" y="0"/>
                </a:moveTo>
                <a:lnTo>
                  <a:pt x="1214" y="290"/>
                </a:lnTo>
                <a:lnTo>
                  <a:pt x="604" y="581"/>
                </a:lnTo>
                <a:lnTo>
                  <a:pt x="0" y="290"/>
                </a:lnTo>
                <a:lnTo>
                  <a:pt x="60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A2B91DCD-9C0F-4988-9E87-192CB18808B7}"/>
              </a:ext>
            </a:extLst>
          </p:cNvPr>
          <p:cNvSpPr>
            <a:spLocks/>
          </p:cNvSpPr>
          <p:nvPr/>
        </p:nvSpPr>
        <p:spPr bwMode="auto">
          <a:xfrm>
            <a:off x="6095240" y="1999631"/>
            <a:ext cx="926462" cy="836715"/>
          </a:xfrm>
          <a:custGeom>
            <a:avLst/>
            <a:gdLst>
              <a:gd name="T0" fmla="*/ 0 w 610"/>
              <a:gd name="T1" fmla="*/ 606 h 606"/>
              <a:gd name="T2" fmla="*/ 610 w 610"/>
              <a:gd name="T3" fmla="*/ 315 h 606"/>
              <a:gd name="T4" fmla="*/ 610 w 610"/>
              <a:gd name="T5" fmla="*/ 0 h 606"/>
              <a:gd name="T6" fmla="*/ 0 w 610"/>
              <a:gd name="T7" fmla="*/ 291 h 606"/>
              <a:gd name="T8" fmla="*/ 0 w 610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" h="606">
                <a:moveTo>
                  <a:pt x="0" y="606"/>
                </a:moveTo>
                <a:lnTo>
                  <a:pt x="610" y="315"/>
                </a:lnTo>
                <a:lnTo>
                  <a:pt x="610" y="0"/>
                </a:lnTo>
                <a:lnTo>
                  <a:pt x="0" y="291"/>
                </a:lnTo>
                <a:lnTo>
                  <a:pt x="0" y="6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16FA40BB-AE5E-41BA-98AD-5BB4A3A06A9F}"/>
              </a:ext>
            </a:extLst>
          </p:cNvPr>
          <p:cNvSpPr>
            <a:spLocks/>
          </p:cNvSpPr>
          <p:nvPr/>
        </p:nvSpPr>
        <p:spPr bwMode="auto">
          <a:xfrm>
            <a:off x="5177891" y="1999631"/>
            <a:ext cx="917348" cy="836715"/>
          </a:xfrm>
          <a:custGeom>
            <a:avLst/>
            <a:gdLst>
              <a:gd name="T0" fmla="*/ 604 w 604"/>
              <a:gd name="T1" fmla="*/ 606 h 606"/>
              <a:gd name="T2" fmla="*/ 0 w 604"/>
              <a:gd name="T3" fmla="*/ 315 h 606"/>
              <a:gd name="T4" fmla="*/ 0 w 604"/>
              <a:gd name="T5" fmla="*/ 0 h 606"/>
              <a:gd name="T6" fmla="*/ 604 w 604"/>
              <a:gd name="T7" fmla="*/ 291 h 606"/>
              <a:gd name="T8" fmla="*/ 604 w 604"/>
              <a:gd name="T9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4" h="606">
                <a:moveTo>
                  <a:pt x="604" y="606"/>
                </a:moveTo>
                <a:lnTo>
                  <a:pt x="0" y="315"/>
                </a:lnTo>
                <a:lnTo>
                  <a:pt x="0" y="0"/>
                </a:lnTo>
                <a:lnTo>
                  <a:pt x="604" y="291"/>
                </a:lnTo>
                <a:lnTo>
                  <a:pt x="604" y="60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5A36F80-565F-47E3-B0DE-15F4A34258F7}"/>
              </a:ext>
            </a:extLst>
          </p:cNvPr>
          <p:cNvGrpSpPr/>
          <p:nvPr/>
        </p:nvGrpSpPr>
        <p:grpSpPr>
          <a:xfrm>
            <a:off x="7412029" y="1478725"/>
            <a:ext cx="2189344" cy="1061361"/>
            <a:chOff x="7412029" y="1504561"/>
            <a:chExt cx="2189344" cy="106136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C674DE-7C2E-48BA-BDD5-1576F6C73351}"/>
                </a:ext>
              </a:extLst>
            </p:cNvPr>
            <p:cNvSpPr txBox="1"/>
            <p:nvPr/>
          </p:nvSpPr>
          <p:spPr>
            <a:xfrm>
              <a:off x="7412029" y="1504561"/>
              <a:ext cx="1843809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b="1" dirty="0">
                  <a:solidFill>
                    <a:schemeClr val="accent1"/>
                  </a:solidFill>
                  <a:latin typeface="Lato" panose="020F0502020204030203" pitchFamily="34" charset="0"/>
                </a:rPr>
                <a:t>Self Actualization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CF76F0-5251-40D4-87B4-8F2626ACA8CE}"/>
                </a:ext>
              </a:extLst>
            </p:cNvPr>
            <p:cNvSpPr/>
            <p:nvPr/>
          </p:nvSpPr>
          <p:spPr>
            <a:xfrm>
              <a:off x="7412031" y="1919591"/>
              <a:ext cx="21893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Morality, creativity, spontaneity, problem solving, lack of prejudice, acceptance of facts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F32A0F7-E702-4E62-B028-7BAF159B182A}"/>
              </a:ext>
            </a:extLst>
          </p:cNvPr>
          <p:cNvGrpSpPr/>
          <p:nvPr/>
        </p:nvGrpSpPr>
        <p:grpSpPr>
          <a:xfrm>
            <a:off x="2007098" y="2225203"/>
            <a:ext cx="2284261" cy="1061361"/>
            <a:chOff x="2007098" y="2251039"/>
            <a:chExt cx="2284261" cy="10613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EDB12C-827B-42FD-B0AA-A3BB92A3893B}"/>
                </a:ext>
              </a:extLst>
            </p:cNvPr>
            <p:cNvSpPr txBox="1"/>
            <p:nvPr/>
          </p:nvSpPr>
          <p:spPr>
            <a:xfrm>
              <a:off x="2773588" y="2251039"/>
              <a:ext cx="1517771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GB" sz="1600" b="1" dirty="0">
                  <a:solidFill>
                    <a:schemeClr val="accent2"/>
                  </a:solidFill>
                  <a:latin typeface="Lato" panose="020F0502020204030203" pitchFamily="34" charset="0"/>
                </a:rPr>
                <a:t>Esteem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3C4A4-A33A-4621-A849-6EA924ADDAAF}"/>
                </a:ext>
              </a:extLst>
            </p:cNvPr>
            <p:cNvSpPr/>
            <p:nvPr/>
          </p:nvSpPr>
          <p:spPr>
            <a:xfrm>
              <a:off x="2007098" y="2666069"/>
              <a:ext cx="2284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Self-esteem, confidence, achievement, respect of others, respect by others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4EBFBF9-F8AF-4FF8-97B9-7C38B5231C2F}"/>
              </a:ext>
            </a:extLst>
          </p:cNvPr>
          <p:cNvGrpSpPr/>
          <p:nvPr/>
        </p:nvGrpSpPr>
        <p:grpSpPr>
          <a:xfrm>
            <a:off x="8436010" y="3206975"/>
            <a:ext cx="2189342" cy="876695"/>
            <a:chOff x="8436010" y="3232811"/>
            <a:chExt cx="2189342" cy="87669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F277A-77BA-4447-97D4-F4F95E182A6A}"/>
                </a:ext>
              </a:extLst>
            </p:cNvPr>
            <p:cNvSpPr txBox="1"/>
            <p:nvPr/>
          </p:nvSpPr>
          <p:spPr>
            <a:xfrm>
              <a:off x="8440749" y="3232811"/>
              <a:ext cx="2184602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GB" sz="1600" b="1" dirty="0">
                  <a:solidFill>
                    <a:schemeClr val="accent3"/>
                  </a:solidFill>
                  <a:latin typeface="Lato" panose="020F0502020204030203" pitchFamily="34" charset="0"/>
                </a:rPr>
                <a:t>Love and Belonging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E78F4B-E751-457B-A00E-555F39CBBCDB}"/>
                </a:ext>
              </a:extLst>
            </p:cNvPr>
            <p:cNvSpPr/>
            <p:nvPr/>
          </p:nvSpPr>
          <p:spPr>
            <a:xfrm>
              <a:off x="8436010" y="3647841"/>
              <a:ext cx="21893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Friendship, family and sexual intimacy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A2D2B06-47A9-49E3-BB5F-F404885DA22C}"/>
              </a:ext>
            </a:extLst>
          </p:cNvPr>
          <p:cNvGrpSpPr/>
          <p:nvPr/>
        </p:nvGrpSpPr>
        <p:grpSpPr>
          <a:xfrm>
            <a:off x="1092345" y="4214883"/>
            <a:ext cx="2284261" cy="1061361"/>
            <a:chOff x="1092345" y="4240719"/>
            <a:chExt cx="2284261" cy="10613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7C5E98-4E54-484D-A5F0-B9CC0A92AF2A}"/>
                </a:ext>
              </a:extLst>
            </p:cNvPr>
            <p:cNvSpPr txBox="1"/>
            <p:nvPr/>
          </p:nvSpPr>
          <p:spPr>
            <a:xfrm>
              <a:off x="1858835" y="4240719"/>
              <a:ext cx="1517771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GB" sz="1600" b="1" dirty="0">
                  <a:solidFill>
                    <a:schemeClr val="accent4"/>
                  </a:solidFill>
                  <a:latin typeface="Lato" panose="020F0502020204030203" pitchFamily="34" charset="0"/>
                </a:rPr>
                <a:t>Safety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635D51-9D5D-4B00-8C08-3FD2A7B26B67}"/>
                </a:ext>
              </a:extLst>
            </p:cNvPr>
            <p:cNvSpPr/>
            <p:nvPr/>
          </p:nvSpPr>
          <p:spPr>
            <a:xfrm>
              <a:off x="1092345" y="4655749"/>
              <a:ext cx="22842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Security of body, of employment, of resources, of morality, of the family, of health, of property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F44BE21-6481-4819-9860-B72179B67FD0}"/>
              </a:ext>
            </a:extLst>
          </p:cNvPr>
          <p:cNvSpPr/>
          <p:nvPr/>
        </p:nvSpPr>
        <p:spPr>
          <a:xfrm>
            <a:off x="5833862" y="2078896"/>
            <a:ext cx="513644" cy="513642"/>
          </a:xfrm>
          <a:prstGeom prst="roundRect">
            <a:avLst>
              <a:gd name="adj" fmla="val 30294"/>
            </a:avLst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aphic 41">
            <a:extLst>
              <a:ext uri="{FF2B5EF4-FFF2-40B4-BE49-F238E27FC236}">
                <a16:creationId xmlns:a16="http://schemas.microsoft.com/office/drawing/2014/main" id="{C36B12D1-7200-4676-8A72-3D83E0E13D38}"/>
              </a:ext>
            </a:extLst>
          </p:cNvPr>
          <p:cNvGrpSpPr/>
          <p:nvPr/>
        </p:nvGrpSpPr>
        <p:grpSpPr>
          <a:xfrm>
            <a:off x="5933317" y="2178008"/>
            <a:ext cx="314735" cy="314736"/>
            <a:chOff x="1028700" y="1574800"/>
            <a:chExt cx="635000" cy="635000"/>
          </a:xfrm>
          <a:solidFill>
            <a:schemeClr val="accent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D9F730-856D-4D0B-8FBE-4DBCF5ADE4B9}"/>
                </a:ext>
              </a:extLst>
            </p:cNvPr>
            <p:cNvSpPr/>
            <p:nvPr/>
          </p:nvSpPr>
          <p:spPr>
            <a:xfrm>
              <a:off x="1230745" y="1704687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135C47-DEA5-4CF8-861F-2A5ABB0A7587}"/>
                </a:ext>
              </a:extLst>
            </p:cNvPr>
            <p:cNvSpPr/>
            <p:nvPr/>
          </p:nvSpPr>
          <p:spPr>
            <a:xfrm>
              <a:off x="1432848" y="2051108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AEE050-3D3A-440B-8E60-90EBEA6CEC14}"/>
                </a:ext>
              </a:extLst>
            </p:cNvPr>
            <p:cNvSpPr/>
            <p:nvPr/>
          </p:nvSpPr>
          <p:spPr>
            <a:xfrm>
              <a:off x="1158587" y="1776845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96DED7-02D6-4F6A-BD83-197F71F035D1}"/>
                </a:ext>
              </a:extLst>
            </p:cNvPr>
            <p:cNvSpPr/>
            <p:nvPr/>
          </p:nvSpPr>
          <p:spPr>
            <a:xfrm>
              <a:off x="1504936" y="1978905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6FFF08A-2126-445F-8B38-E0E5708AECEF}"/>
                </a:ext>
              </a:extLst>
            </p:cNvPr>
            <p:cNvSpPr/>
            <p:nvPr/>
          </p:nvSpPr>
          <p:spPr>
            <a:xfrm>
              <a:off x="1432791" y="1704628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5392991-7994-475B-B358-CF02FF5DB0C0}"/>
                </a:ext>
              </a:extLst>
            </p:cNvPr>
            <p:cNvSpPr/>
            <p:nvPr/>
          </p:nvSpPr>
          <p:spPr>
            <a:xfrm>
              <a:off x="1230731" y="2051064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38DC0D-3D9F-4C21-AA09-1686CBC19B4D}"/>
                </a:ext>
              </a:extLst>
            </p:cNvPr>
            <p:cNvSpPr/>
            <p:nvPr/>
          </p:nvSpPr>
          <p:spPr>
            <a:xfrm>
              <a:off x="1504936" y="1776845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4950ECC-1645-4D1E-9CB1-D3E1B4A9DE1B}"/>
                </a:ext>
              </a:extLst>
            </p:cNvPr>
            <p:cNvSpPr/>
            <p:nvPr/>
          </p:nvSpPr>
          <p:spPr>
            <a:xfrm>
              <a:off x="1158587" y="1978877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E80D37-3EC9-4CCD-8592-2DCCD6D716EC}"/>
                </a:ext>
              </a:extLst>
            </p:cNvPr>
            <p:cNvSpPr/>
            <p:nvPr/>
          </p:nvSpPr>
          <p:spPr>
            <a:xfrm>
              <a:off x="1028700" y="1574800"/>
              <a:ext cx="635000" cy="635000"/>
            </a:xfrm>
            <a:custGeom>
              <a:avLst/>
              <a:gdLst>
                <a:gd name="connsiteX0" fmla="*/ 317500 w 635000"/>
                <a:gd name="connsiteY0" fmla="*/ 0 h 635000"/>
                <a:gd name="connsiteX1" fmla="*/ 0 w 635000"/>
                <a:gd name="connsiteY1" fmla="*/ 317500 h 635000"/>
                <a:gd name="connsiteX2" fmla="*/ 317500 w 635000"/>
                <a:gd name="connsiteY2" fmla="*/ 635000 h 635000"/>
                <a:gd name="connsiteX3" fmla="*/ 331931 w 635000"/>
                <a:gd name="connsiteY3" fmla="*/ 620569 h 635000"/>
                <a:gd name="connsiteX4" fmla="*/ 317500 w 635000"/>
                <a:gd name="connsiteY4" fmla="*/ 606137 h 635000"/>
                <a:gd name="connsiteX5" fmla="*/ 28864 w 635000"/>
                <a:gd name="connsiteY5" fmla="*/ 317500 h 635000"/>
                <a:gd name="connsiteX6" fmla="*/ 317500 w 635000"/>
                <a:gd name="connsiteY6" fmla="*/ 28864 h 635000"/>
                <a:gd name="connsiteX7" fmla="*/ 606136 w 635000"/>
                <a:gd name="connsiteY7" fmla="*/ 317500 h 635000"/>
                <a:gd name="connsiteX8" fmla="*/ 372341 w 635000"/>
                <a:gd name="connsiteY8" fmla="*/ 600364 h 635000"/>
                <a:gd name="connsiteX9" fmla="*/ 360795 w 635000"/>
                <a:gd name="connsiteY9" fmla="*/ 617683 h 635000"/>
                <a:gd name="connsiteX10" fmla="*/ 378114 w 635000"/>
                <a:gd name="connsiteY10" fmla="*/ 629228 h 635000"/>
                <a:gd name="connsiteX11" fmla="*/ 635000 w 635000"/>
                <a:gd name="connsiteY11" fmla="*/ 317500 h 635000"/>
                <a:gd name="connsiteX12" fmla="*/ 317500 w 635000"/>
                <a:gd name="connsiteY12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5000" h="635000">
                  <a:moveTo>
                    <a:pt x="317500" y="0"/>
                  </a:moveTo>
                  <a:cubicBezTo>
                    <a:pt x="142875" y="0"/>
                    <a:pt x="0" y="142875"/>
                    <a:pt x="0" y="317500"/>
                  </a:cubicBezTo>
                  <a:cubicBezTo>
                    <a:pt x="0" y="492125"/>
                    <a:pt x="142875" y="635000"/>
                    <a:pt x="317500" y="635000"/>
                  </a:cubicBezTo>
                  <a:cubicBezTo>
                    <a:pt x="326159" y="635000"/>
                    <a:pt x="331931" y="629227"/>
                    <a:pt x="331931" y="620569"/>
                  </a:cubicBezTo>
                  <a:cubicBezTo>
                    <a:pt x="331931" y="611911"/>
                    <a:pt x="326158" y="606137"/>
                    <a:pt x="317500" y="606137"/>
                  </a:cubicBezTo>
                  <a:cubicBezTo>
                    <a:pt x="158750" y="606136"/>
                    <a:pt x="28864" y="476250"/>
                    <a:pt x="28864" y="317500"/>
                  </a:cubicBezTo>
                  <a:cubicBezTo>
                    <a:pt x="28864" y="158750"/>
                    <a:pt x="158750" y="28864"/>
                    <a:pt x="317500" y="28864"/>
                  </a:cubicBezTo>
                  <a:cubicBezTo>
                    <a:pt x="476250" y="28864"/>
                    <a:pt x="606136" y="158750"/>
                    <a:pt x="606136" y="317500"/>
                  </a:cubicBezTo>
                  <a:cubicBezTo>
                    <a:pt x="606136" y="456045"/>
                    <a:pt x="508000" y="574386"/>
                    <a:pt x="372341" y="600364"/>
                  </a:cubicBezTo>
                  <a:cubicBezTo>
                    <a:pt x="365125" y="601808"/>
                    <a:pt x="359352" y="609023"/>
                    <a:pt x="360795" y="617683"/>
                  </a:cubicBezTo>
                  <a:cubicBezTo>
                    <a:pt x="362239" y="626342"/>
                    <a:pt x="369455" y="630672"/>
                    <a:pt x="378114" y="629228"/>
                  </a:cubicBezTo>
                  <a:cubicBezTo>
                    <a:pt x="526761" y="600364"/>
                    <a:pt x="635000" y="469034"/>
                    <a:pt x="635000" y="317500"/>
                  </a:cubicBezTo>
                  <a:cubicBezTo>
                    <a:pt x="635000" y="142875"/>
                    <a:pt x="492125" y="0"/>
                    <a:pt x="317500" y="0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E640669-4C1C-4BEA-B05B-810117C3305B}"/>
                </a:ext>
              </a:extLst>
            </p:cNvPr>
            <p:cNvSpPr/>
            <p:nvPr/>
          </p:nvSpPr>
          <p:spPr>
            <a:xfrm>
              <a:off x="1086426" y="1632527"/>
              <a:ext cx="519546" cy="519545"/>
            </a:xfrm>
            <a:custGeom>
              <a:avLst/>
              <a:gdLst>
                <a:gd name="connsiteX0" fmla="*/ 320387 w 519546"/>
                <a:gd name="connsiteY0" fmla="*/ 7216 h 519545"/>
                <a:gd name="connsiteX1" fmla="*/ 303069 w 519546"/>
                <a:gd name="connsiteY1" fmla="*/ 17317 h 519545"/>
                <a:gd name="connsiteX2" fmla="*/ 313170 w 519546"/>
                <a:gd name="connsiteY2" fmla="*/ 34636 h 519545"/>
                <a:gd name="connsiteX3" fmla="*/ 490681 w 519546"/>
                <a:gd name="connsiteY3" fmla="*/ 245341 h 519545"/>
                <a:gd name="connsiteX4" fmla="*/ 461817 w 519546"/>
                <a:gd name="connsiteY4" fmla="*/ 245341 h 519545"/>
                <a:gd name="connsiteX5" fmla="*/ 447386 w 519546"/>
                <a:gd name="connsiteY5" fmla="*/ 259772 h 519545"/>
                <a:gd name="connsiteX6" fmla="*/ 461817 w 519546"/>
                <a:gd name="connsiteY6" fmla="*/ 274203 h 519545"/>
                <a:gd name="connsiteX7" fmla="*/ 489238 w 519546"/>
                <a:gd name="connsiteY7" fmla="*/ 274203 h 519545"/>
                <a:gd name="connsiteX8" fmla="*/ 274205 w 519546"/>
                <a:gd name="connsiteY8" fmla="*/ 489238 h 519545"/>
                <a:gd name="connsiteX9" fmla="*/ 274205 w 519546"/>
                <a:gd name="connsiteY9" fmla="*/ 461817 h 519545"/>
                <a:gd name="connsiteX10" fmla="*/ 259773 w 519546"/>
                <a:gd name="connsiteY10" fmla="*/ 447386 h 519545"/>
                <a:gd name="connsiteX11" fmla="*/ 245342 w 519546"/>
                <a:gd name="connsiteY11" fmla="*/ 461817 h 519545"/>
                <a:gd name="connsiteX12" fmla="*/ 245342 w 519546"/>
                <a:gd name="connsiteY12" fmla="*/ 489238 h 519545"/>
                <a:gd name="connsiteX13" fmla="*/ 30308 w 519546"/>
                <a:gd name="connsiteY13" fmla="*/ 274203 h 519545"/>
                <a:gd name="connsiteX14" fmla="*/ 57728 w 519546"/>
                <a:gd name="connsiteY14" fmla="*/ 274203 h 519545"/>
                <a:gd name="connsiteX15" fmla="*/ 72159 w 519546"/>
                <a:gd name="connsiteY15" fmla="*/ 259772 h 519545"/>
                <a:gd name="connsiteX16" fmla="*/ 57728 w 519546"/>
                <a:gd name="connsiteY16" fmla="*/ 245341 h 519545"/>
                <a:gd name="connsiteX17" fmla="*/ 28864 w 519546"/>
                <a:gd name="connsiteY17" fmla="*/ 245341 h 519545"/>
                <a:gd name="connsiteX18" fmla="*/ 245341 w 519546"/>
                <a:gd name="connsiteY18" fmla="*/ 28864 h 519545"/>
                <a:gd name="connsiteX19" fmla="*/ 245341 w 519546"/>
                <a:gd name="connsiteY19" fmla="*/ 57728 h 519545"/>
                <a:gd name="connsiteX20" fmla="*/ 259772 w 519546"/>
                <a:gd name="connsiteY20" fmla="*/ 72159 h 519545"/>
                <a:gd name="connsiteX21" fmla="*/ 274203 w 519546"/>
                <a:gd name="connsiteY21" fmla="*/ 57728 h 519545"/>
                <a:gd name="connsiteX22" fmla="*/ 274203 w 519546"/>
                <a:gd name="connsiteY22" fmla="*/ 14431 h 519545"/>
                <a:gd name="connsiteX23" fmla="*/ 259772 w 519546"/>
                <a:gd name="connsiteY23" fmla="*/ 0 h 519545"/>
                <a:gd name="connsiteX24" fmla="*/ 0 w 519546"/>
                <a:gd name="connsiteY24" fmla="*/ 259772 h 519545"/>
                <a:gd name="connsiteX25" fmla="*/ 259773 w 519546"/>
                <a:gd name="connsiteY25" fmla="*/ 519545 h 519545"/>
                <a:gd name="connsiteX26" fmla="*/ 519547 w 519546"/>
                <a:gd name="connsiteY26" fmla="*/ 259772 h 519545"/>
                <a:gd name="connsiteX27" fmla="*/ 320387 w 519546"/>
                <a:gd name="connsiteY27" fmla="*/ 7216 h 51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19546" h="519545">
                  <a:moveTo>
                    <a:pt x="320387" y="7216"/>
                  </a:moveTo>
                  <a:cubicBezTo>
                    <a:pt x="313172" y="5772"/>
                    <a:pt x="304512" y="10102"/>
                    <a:pt x="303069" y="17317"/>
                  </a:cubicBezTo>
                  <a:cubicBezTo>
                    <a:pt x="301625" y="24533"/>
                    <a:pt x="305955" y="33192"/>
                    <a:pt x="313170" y="34636"/>
                  </a:cubicBezTo>
                  <a:cubicBezTo>
                    <a:pt x="412750" y="59170"/>
                    <a:pt x="483466" y="144317"/>
                    <a:pt x="490681" y="245341"/>
                  </a:cubicBezTo>
                  <a:lnTo>
                    <a:pt x="461817" y="245341"/>
                  </a:lnTo>
                  <a:cubicBezTo>
                    <a:pt x="453158" y="245341"/>
                    <a:pt x="447386" y="251114"/>
                    <a:pt x="447386" y="259772"/>
                  </a:cubicBezTo>
                  <a:cubicBezTo>
                    <a:pt x="447386" y="268430"/>
                    <a:pt x="453159" y="274203"/>
                    <a:pt x="461817" y="274203"/>
                  </a:cubicBezTo>
                  <a:lnTo>
                    <a:pt x="489238" y="274203"/>
                  </a:lnTo>
                  <a:cubicBezTo>
                    <a:pt x="482023" y="389658"/>
                    <a:pt x="389659" y="482022"/>
                    <a:pt x="274205" y="489238"/>
                  </a:cubicBezTo>
                  <a:lnTo>
                    <a:pt x="274205" y="461817"/>
                  </a:lnTo>
                  <a:cubicBezTo>
                    <a:pt x="274205" y="453158"/>
                    <a:pt x="268431" y="447386"/>
                    <a:pt x="259773" y="447386"/>
                  </a:cubicBezTo>
                  <a:cubicBezTo>
                    <a:pt x="251115" y="447386"/>
                    <a:pt x="245342" y="453159"/>
                    <a:pt x="245342" y="461817"/>
                  </a:cubicBezTo>
                  <a:lnTo>
                    <a:pt x="245342" y="489238"/>
                  </a:lnTo>
                  <a:cubicBezTo>
                    <a:pt x="129887" y="482022"/>
                    <a:pt x="37523" y="389658"/>
                    <a:pt x="30308" y="274203"/>
                  </a:cubicBezTo>
                  <a:lnTo>
                    <a:pt x="57728" y="274203"/>
                  </a:lnTo>
                  <a:cubicBezTo>
                    <a:pt x="66387" y="274203"/>
                    <a:pt x="72159" y="268430"/>
                    <a:pt x="72159" y="259772"/>
                  </a:cubicBezTo>
                  <a:cubicBezTo>
                    <a:pt x="72159" y="251114"/>
                    <a:pt x="66386" y="245341"/>
                    <a:pt x="57728" y="245341"/>
                  </a:cubicBezTo>
                  <a:lnTo>
                    <a:pt x="28864" y="245341"/>
                  </a:lnTo>
                  <a:cubicBezTo>
                    <a:pt x="36080" y="129886"/>
                    <a:pt x="129887" y="36080"/>
                    <a:pt x="245341" y="28864"/>
                  </a:cubicBezTo>
                  <a:lnTo>
                    <a:pt x="245341" y="57728"/>
                  </a:lnTo>
                  <a:cubicBezTo>
                    <a:pt x="245341" y="66387"/>
                    <a:pt x="251114" y="72159"/>
                    <a:pt x="259772" y="72159"/>
                  </a:cubicBezTo>
                  <a:cubicBezTo>
                    <a:pt x="268430" y="72159"/>
                    <a:pt x="274203" y="66386"/>
                    <a:pt x="274203" y="57728"/>
                  </a:cubicBezTo>
                  <a:lnTo>
                    <a:pt x="274203" y="14431"/>
                  </a:lnTo>
                  <a:cubicBezTo>
                    <a:pt x="274203" y="5772"/>
                    <a:pt x="268430" y="0"/>
                    <a:pt x="259772" y="0"/>
                  </a:cubicBezTo>
                  <a:cubicBezTo>
                    <a:pt x="116898" y="-1"/>
                    <a:pt x="0" y="116897"/>
                    <a:pt x="0" y="259772"/>
                  </a:cubicBezTo>
                  <a:cubicBezTo>
                    <a:pt x="0" y="402647"/>
                    <a:pt x="116898" y="519545"/>
                    <a:pt x="259773" y="519545"/>
                  </a:cubicBezTo>
                  <a:cubicBezTo>
                    <a:pt x="402648" y="519545"/>
                    <a:pt x="519547" y="402647"/>
                    <a:pt x="519547" y="259772"/>
                  </a:cubicBezTo>
                  <a:cubicBezTo>
                    <a:pt x="519547" y="139988"/>
                    <a:pt x="437284" y="36078"/>
                    <a:pt x="320387" y="7216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8FF273E-96C5-46EC-9BEB-0996B611963F}"/>
                </a:ext>
              </a:extLst>
            </p:cNvPr>
            <p:cNvSpPr/>
            <p:nvPr/>
          </p:nvSpPr>
          <p:spPr>
            <a:xfrm>
              <a:off x="1302904" y="1762413"/>
              <a:ext cx="173181" cy="259772"/>
            </a:xfrm>
            <a:custGeom>
              <a:avLst/>
              <a:gdLst>
                <a:gd name="connsiteX0" fmla="*/ 168852 w 173181"/>
                <a:gd name="connsiteY0" fmla="*/ 235238 h 259772"/>
                <a:gd name="connsiteX1" fmla="*/ 82261 w 173181"/>
                <a:gd name="connsiteY1" fmla="*/ 148647 h 259772"/>
                <a:gd name="connsiteX2" fmla="*/ 86591 w 173181"/>
                <a:gd name="connsiteY2" fmla="*/ 129886 h 259772"/>
                <a:gd name="connsiteX3" fmla="*/ 57727 w 173181"/>
                <a:gd name="connsiteY3" fmla="*/ 89477 h 259772"/>
                <a:gd name="connsiteX4" fmla="*/ 57727 w 173181"/>
                <a:gd name="connsiteY4" fmla="*/ 14431 h 259772"/>
                <a:gd name="connsiteX5" fmla="*/ 43295 w 173181"/>
                <a:gd name="connsiteY5" fmla="*/ 0 h 259772"/>
                <a:gd name="connsiteX6" fmla="*/ 28864 w 173181"/>
                <a:gd name="connsiteY6" fmla="*/ 14431 h 259772"/>
                <a:gd name="connsiteX7" fmla="*/ 28864 w 173181"/>
                <a:gd name="connsiteY7" fmla="*/ 89477 h 259772"/>
                <a:gd name="connsiteX8" fmla="*/ 0 w 173181"/>
                <a:gd name="connsiteY8" fmla="*/ 129886 h 259772"/>
                <a:gd name="connsiteX9" fmla="*/ 43295 w 173181"/>
                <a:gd name="connsiteY9" fmla="*/ 173181 h 259772"/>
                <a:gd name="connsiteX10" fmla="*/ 62056 w 173181"/>
                <a:gd name="connsiteY10" fmla="*/ 168852 h 259772"/>
                <a:gd name="connsiteX11" fmla="*/ 148647 w 173181"/>
                <a:gd name="connsiteY11" fmla="*/ 255442 h 259772"/>
                <a:gd name="connsiteX12" fmla="*/ 158750 w 173181"/>
                <a:gd name="connsiteY12" fmla="*/ 259772 h 259772"/>
                <a:gd name="connsiteX13" fmla="*/ 168852 w 173181"/>
                <a:gd name="connsiteY13" fmla="*/ 255442 h 259772"/>
                <a:gd name="connsiteX14" fmla="*/ 168852 w 173181"/>
                <a:gd name="connsiteY14" fmla="*/ 235238 h 259772"/>
                <a:gd name="connsiteX15" fmla="*/ 43295 w 173181"/>
                <a:gd name="connsiteY15" fmla="*/ 144317 h 259772"/>
                <a:gd name="connsiteX16" fmla="*/ 28864 w 173181"/>
                <a:gd name="connsiteY16" fmla="*/ 129886 h 259772"/>
                <a:gd name="connsiteX17" fmla="*/ 43295 w 173181"/>
                <a:gd name="connsiteY17" fmla="*/ 115455 h 259772"/>
                <a:gd name="connsiteX18" fmla="*/ 57727 w 173181"/>
                <a:gd name="connsiteY18" fmla="*/ 129886 h 259772"/>
                <a:gd name="connsiteX19" fmla="*/ 43295 w 173181"/>
                <a:gd name="connsiteY19" fmla="*/ 144317 h 25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3181" h="259772">
                  <a:moveTo>
                    <a:pt x="168852" y="235238"/>
                  </a:moveTo>
                  <a:lnTo>
                    <a:pt x="82261" y="148647"/>
                  </a:lnTo>
                  <a:cubicBezTo>
                    <a:pt x="85147" y="142874"/>
                    <a:pt x="86591" y="137102"/>
                    <a:pt x="86591" y="129886"/>
                  </a:cubicBezTo>
                  <a:cubicBezTo>
                    <a:pt x="86591" y="111125"/>
                    <a:pt x="75045" y="95250"/>
                    <a:pt x="57727" y="89477"/>
                  </a:cubicBezTo>
                  <a:lnTo>
                    <a:pt x="57727" y="14431"/>
                  </a:lnTo>
                  <a:cubicBezTo>
                    <a:pt x="57727" y="5772"/>
                    <a:pt x="51953" y="0"/>
                    <a:pt x="43295" y="0"/>
                  </a:cubicBezTo>
                  <a:cubicBezTo>
                    <a:pt x="34637" y="0"/>
                    <a:pt x="28864" y="5773"/>
                    <a:pt x="28864" y="14431"/>
                  </a:cubicBezTo>
                  <a:lnTo>
                    <a:pt x="28864" y="89477"/>
                  </a:lnTo>
                  <a:cubicBezTo>
                    <a:pt x="11545" y="95250"/>
                    <a:pt x="0" y="111125"/>
                    <a:pt x="0" y="129886"/>
                  </a:cubicBezTo>
                  <a:cubicBezTo>
                    <a:pt x="0" y="154420"/>
                    <a:pt x="18761" y="173181"/>
                    <a:pt x="43295" y="173181"/>
                  </a:cubicBezTo>
                  <a:cubicBezTo>
                    <a:pt x="50511" y="173181"/>
                    <a:pt x="56284" y="171738"/>
                    <a:pt x="62056" y="168852"/>
                  </a:cubicBezTo>
                  <a:lnTo>
                    <a:pt x="148647" y="255442"/>
                  </a:lnTo>
                  <a:cubicBezTo>
                    <a:pt x="151533" y="258328"/>
                    <a:pt x="155863" y="259772"/>
                    <a:pt x="158750" y="259772"/>
                  </a:cubicBezTo>
                  <a:cubicBezTo>
                    <a:pt x="161636" y="259772"/>
                    <a:pt x="165966" y="258328"/>
                    <a:pt x="168852" y="255442"/>
                  </a:cubicBezTo>
                  <a:cubicBezTo>
                    <a:pt x="174625" y="249670"/>
                    <a:pt x="174625" y="241011"/>
                    <a:pt x="168852" y="235238"/>
                  </a:cubicBezTo>
                  <a:close/>
                  <a:moveTo>
                    <a:pt x="43295" y="144317"/>
                  </a:moveTo>
                  <a:cubicBezTo>
                    <a:pt x="34636" y="144317"/>
                    <a:pt x="28864" y="138544"/>
                    <a:pt x="28864" y="129886"/>
                  </a:cubicBezTo>
                  <a:cubicBezTo>
                    <a:pt x="28864" y="121228"/>
                    <a:pt x="34637" y="115455"/>
                    <a:pt x="43295" y="115455"/>
                  </a:cubicBezTo>
                  <a:cubicBezTo>
                    <a:pt x="51953" y="115455"/>
                    <a:pt x="57727" y="121228"/>
                    <a:pt x="57727" y="129886"/>
                  </a:cubicBezTo>
                  <a:cubicBezTo>
                    <a:pt x="57727" y="138544"/>
                    <a:pt x="51955" y="144317"/>
                    <a:pt x="43295" y="144317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4B7CDC2-1147-43AF-865C-3B38F370BD97}"/>
              </a:ext>
            </a:extLst>
          </p:cNvPr>
          <p:cNvSpPr/>
          <p:nvPr/>
        </p:nvSpPr>
        <p:spPr>
          <a:xfrm>
            <a:off x="5833862" y="3003127"/>
            <a:ext cx="513644" cy="513642"/>
          </a:xfrm>
          <a:prstGeom prst="roundRect">
            <a:avLst>
              <a:gd name="adj" fmla="val 30294"/>
            </a:avLst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8" name="Graphic 45">
            <a:extLst>
              <a:ext uri="{FF2B5EF4-FFF2-40B4-BE49-F238E27FC236}">
                <a16:creationId xmlns:a16="http://schemas.microsoft.com/office/drawing/2014/main" id="{6DB3FC4E-AEF7-47B8-948D-E69D497EEAF6}"/>
              </a:ext>
            </a:extLst>
          </p:cNvPr>
          <p:cNvGrpSpPr/>
          <p:nvPr/>
        </p:nvGrpSpPr>
        <p:grpSpPr>
          <a:xfrm>
            <a:off x="5947623" y="3112022"/>
            <a:ext cx="286123" cy="286123"/>
            <a:chOff x="1028700" y="1574800"/>
            <a:chExt cx="635000" cy="635000"/>
          </a:xfrm>
          <a:solidFill>
            <a:schemeClr val="accent2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4F1D25-2A94-42D2-ADAA-719FBF75B657}"/>
                </a:ext>
              </a:extLst>
            </p:cNvPr>
            <p:cNvSpPr/>
            <p:nvPr/>
          </p:nvSpPr>
          <p:spPr>
            <a:xfrm>
              <a:off x="1288473" y="1747982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4257674-D52E-4A29-9809-8E42949390C7}"/>
                </a:ext>
              </a:extLst>
            </p:cNvPr>
            <p:cNvSpPr/>
            <p:nvPr/>
          </p:nvSpPr>
          <p:spPr>
            <a:xfrm>
              <a:off x="1375063" y="1747982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39D508D-20CF-46FE-AA34-E207E4DCAB8F}"/>
                </a:ext>
              </a:extLst>
            </p:cNvPr>
            <p:cNvSpPr/>
            <p:nvPr/>
          </p:nvSpPr>
          <p:spPr>
            <a:xfrm>
              <a:off x="1086427" y="1978324"/>
              <a:ext cx="519545" cy="231476"/>
            </a:xfrm>
            <a:custGeom>
              <a:avLst/>
              <a:gdLst>
                <a:gd name="connsiteX0" fmla="*/ 507999 w 519545"/>
                <a:gd name="connsiteY0" fmla="*/ 62624 h 231476"/>
                <a:gd name="connsiteX1" fmla="*/ 473363 w 519545"/>
                <a:gd name="connsiteY1" fmla="*/ 25101 h 231476"/>
                <a:gd name="connsiteX2" fmla="*/ 349249 w 519545"/>
                <a:gd name="connsiteY2" fmla="*/ 566 h 231476"/>
                <a:gd name="connsiteX3" fmla="*/ 337703 w 519545"/>
                <a:gd name="connsiteY3" fmla="*/ 3452 h 231476"/>
                <a:gd name="connsiteX4" fmla="*/ 278533 w 519545"/>
                <a:gd name="connsiteY4" fmla="*/ 52521 h 231476"/>
                <a:gd name="connsiteX5" fmla="*/ 241010 w 519545"/>
                <a:gd name="connsiteY5" fmla="*/ 52521 h 231476"/>
                <a:gd name="connsiteX6" fmla="*/ 239566 w 519545"/>
                <a:gd name="connsiteY6" fmla="*/ 51077 h 231476"/>
                <a:gd name="connsiteX7" fmla="*/ 209260 w 519545"/>
                <a:gd name="connsiteY7" fmla="*/ 30873 h 231476"/>
                <a:gd name="connsiteX8" fmla="*/ 189055 w 519545"/>
                <a:gd name="connsiteY8" fmla="*/ 35202 h 231476"/>
                <a:gd name="connsiteX9" fmla="*/ 193385 w 519545"/>
                <a:gd name="connsiteY9" fmla="*/ 55407 h 231476"/>
                <a:gd name="connsiteX10" fmla="*/ 222249 w 519545"/>
                <a:gd name="connsiteY10" fmla="*/ 75612 h 231476"/>
                <a:gd name="connsiteX11" fmla="*/ 243897 w 519545"/>
                <a:gd name="connsiteY11" fmla="*/ 87157 h 231476"/>
                <a:gd name="connsiteX12" fmla="*/ 243897 w 519545"/>
                <a:gd name="connsiteY12" fmla="*/ 159316 h 231476"/>
                <a:gd name="connsiteX13" fmla="*/ 258328 w 519545"/>
                <a:gd name="connsiteY13" fmla="*/ 173748 h 231476"/>
                <a:gd name="connsiteX14" fmla="*/ 272760 w 519545"/>
                <a:gd name="connsiteY14" fmla="*/ 159316 h 231476"/>
                <a:gd name="connsiteX15" fmla="*/ 272760 w 519545"/>
                <a:gd name="connsiteY15" fmla="*/ 87157 h 231476"/>
                <a:gd name="connsiteX16" fmla="*/ 295850 w 519545"/>
                <a:gd name="connsiteY16" fmla="*/ 75612 h 231476"/>
                <a:gd name="connsiteX17" fmla="*/ 349249 w 519545"/>
                <a:gd name="connsiteY17" fmla="*/ 30873 h 231476"/>
                <a:gd name="connsiteX18" fmla="*/ 466147 w 519545"/>
                <a:gd name="connsiteY18" fmla="*/ 53963 h 231476"/>
                <a:gd name="connsiteX19" fmla="*/ 477692 w 519545"/>
                <a:gd name="connsiteY19" fmla="*/ 66952 h 231476"/>
                <a:gd name="connsiteX20" fmla="*/ 490681 w 519545"/>
                <a:gd name="connsiteY20" fmla="*/ 173748 h 231476"/>
                <a:gd name="connsiteX21" fmla="*/ 490681 w 519545"/>
                <a:gd name="connsiteY21" fmla="*/ 176634 h 231476"/>
                <a:gd name="connsiteX22" fmla="*/ 464705 w 519545"/>
                <a:gd name="connsiteY22" fmla="*/ 202611 h 231476"/>
                <a:gd name="connsiteX23" fmla="*/ 54841 w 519545"/>
                <a:gd name="connsiteY23" fmla="*/ 202611 h 231476"/>
                <a:gd name="connsiteX24" fmla="*/ 28864 w 519545"/>
                <a:gd name="connsiteY24" fmla="*/ 176634 h 231476"/>
                <a:gd name="connsiteX25" fmla="*/ 28864 w 519545"/>
                <a:gd name="connsiteY25" fmla="*/ 173748 h 231476"/>
                <a:gd name="connsiteX26" fmla="*/ 40409 w 519545"/>
                <a:gd name="connsiteY26" fmla="*/ 66952 h 231476"/>
                <a:gd name="connsiteX27" fmla="*/ 51955 w 519545"/>
                <a:gd name="connsiteY27" fmla="*/ 53963 h 231476"/>
                <a:gd name="connsiteX28" fmla="*/ 176069 w 519545"/>
                <a:gd name="connsiteY28" fmla="*/ 29429 h 231476"/>
                <a:gd name="connsiteX29" fmla="*/ 187614 w 519545"/>
                <a:gd name="connsiteY29" fmla="*/ 12110 h 231476"/>
                <a:gd name="connsiteX30" fmla="*/ 170295 w 519545"/>
                <a:gd name="connsiteY30" fmla="*/ 565 h 231476"/>
                <a:gd name="connsiteX31" fmla="*/ 46181 w 519545"/>
                <a:gd name="connsiteY31" fmla="*/ 25101 h 231476"/>
                <a:gd name="connsiteX32" fmla="*/ 11545 w 519545"/>
                <a:gd name="connsiteY32" fmla="*/ 62624 h 231476"/>
                <a:gd name="connsiteX33" fmla="*/ 0 w 519545"/>
                <a:gd name="connsiteY33" fmla="*/ 169419 h 231476"/>
                <a:gd name="connsiteX34" fmla="*/ 0 w 519545"/>
                <a:gd name="connsiteY34" fmla="*/ 175193 h 231476"/>
                <a:gd name="connsiteX35" fmla="*/ 54841 w 519545"/>
                <a:gd name="connsiteY35" fmla="*/ 231477 h 231476"/>
                <a:gd name="connsiteX36" fmla="*/ 463261 w 519545"/>
                <a:gd name="connsiteY36" fmla="*/ 231477 h 231476"/>
                <a:gd name="connsiteX37" fmla="*/ 518102 w 519545"/>
                <a:gd name="connsiteY37" fmla="*/ 176636 h 231476"/>
                <a:gd name="connsiteX38" fmla="*/ 519545 w 519545"/>
                <a:gd name="connsiteY38" fmla="*/ 169421 h 231476"/>
                <a:gd name="connsiteX39" fmla="*/ 507999 w 519545"/>
                <a:gd name="connsiteY39" fmla="*/ 62624 h 23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9545" h="231476">
                  <a:moveTo>
                    <a:pt x="507999" y="62624"/>
                  </a:moveTo>
                  <a:cubicBezTo>
                    <a:pt x="505113" y="43863"/>
                    <a:pt x="490680" y="29430"/>
                    <a:pt x="473363" y="25101"/>
                  </a:cubicBezTo>
                  <a:lnTo>
                    <a:pt x="349249" y="566"/>
                  </a:lnTo>
                  <a:cubicBezTo>
                    <a:pt x="344919" y="-877"/>
                    <a:pt x="340589" y="566"/>
                    <a:pt x="337703" y="3452"/>
                  </a:cubicBezTo>
                  <a:lnTo>
                    <a:pt x="278533" y="52521"/>
                  </a:lnTo>
                  <a:cubicBezTo>
                    <a:pt x="268430" y="61180"/>
                    <a:pt x="252556" y="61180"/>
                    <a:pt x="241010" y="52521"/>
                  </a:cubicBezTo>
                  <a:cubicBezTo>
                    <a:pt x="241010" y="52521"/>
                    <a:pt x="239566" y="52521"/>
                    <a:pt x="239566" y="51077"/>
                  </a:cubicBezTo>
                  <a:lnTo>
                    <a:pt x="209260" y="30873"/>
                  </a:lnTo>
                  <a:cubicBezTo>
                    <a:pt x="202044" y="26543"/>
                    <a:pt x="193385" y="27987"/>
                    <a:pt x="189055" y="35202"/>
                  </a:cubicBezTo>
                  <a:cubicBezTo>
                    <a:pt x="184725" y="42418"/>
                    <a:pt x="186169" y="51077"/>
                    <a:pt x="193385" y="55407"/>
                  </a:cubicBezTo>
                  <a:lnTo>
                    <a:pt x="222249" y="75612"/>
                  </a:lnTo>
                  <a:cubicBezTo>
                    <a:pt x="229464" y="81385"/>
                    <a:pt x="236680" y="84271"/>
                    <a:pt x="243897" y="87157"/>
                  </a:cubicBezTo>
                  <a:lnTo>
                    <a:pt x="243897" y="159316"/>
                  </a:lnTo>
                  <a:cubicBezTo>
                    <a:pt x="243897" y="167976"/>
                    <a:pt x="249670" y="173748"/>
                    <a:pt x="258328" y="173748"/>
                  </a:cubicBezTo>
                  <a:cubicBezTo>
                    <a:pt x="266986" y="173748"/>
                    <a:pt x="272760" y="167974"/>
                    <a:pt x="272760" y="159316"/>
                  </a:cubicBezTo>
                  <a:lnTo>
                    <a:pt x="272760" y="87157"/>
                  </a:lnTo>
                  <a:cubicBezTo>
                    <a:pt x="281419" y="85713"/>
                    <a:pt x="288635" y="81384"/>
                    <a:pt x="295850" y="75612"/>
                  </a:cubicBezTo>
                  <a:lnTo>
                    <a:pt x="349249" y="30873"/>
                  </a:lnTo>
                  <a:lnTo>
                    <a:pt x="466147" y="53963"/>
                  </a:lnTo>
                  <a:cubicBezTo>
                    <a:pt x="471920" y="55407"/>
                    <a:pt x="476250" y="59737"/>
                    <a:pt x="477692" y="66952"/>
                  </a:cubicBezTo>
                  <a:lnTo>
                    <a:pt x="490681" y="173748"/>
                  </a:lnTo>
                  <a:cubicBezTo>
                    <a:pt x="490681" y="175191"/>
                    <a:pt x="490681" y="175191"/>
                    <a:pt x="490681" y="176634"/>
                  </a:cubicBezTo>
                  <a:cubicBezTo>
                    <a:pt x="490681" y="191065"/>
                    <a:pt x="479136" y="202611"/>
                    <a:pt x="464705" y="202611"/>
                  </a:cubicBezTo>
                  <a:lnTo>
                    <a:pt x="54841" y="202611"/>
                  </a:lnTo>
                  <a:cubicBezTo>
                    <a:pt x="40409" y="202611"/>
                    <a:pt x="28864" y="191065"/>
                    <a:pt x="28864" y="176634"/>
                  </a:cubicBezTo>
                  <a:cubicBezTo>
                    <a:pt x="28864" y="175190"/>
                    <a:pt x="28864" y="173748"/>
                    <a:pt x="28864" y="173748"/>
                  </a:cubicBezTo>
                  <a:lnTo>
                    <a:pt x="40409" y="66952"/>
                  </a:lnTo>
                  <a:cubicBezTo>
                    <a:pt x="40409" y="61179"/>
                    <a:pt x="46183" y="55407"/>
                    <a:pt x="51955" y="53963"/>
                  </a:cubicBezTo>
                  <a:lnTo>
                    <a:pt x="176069" y="29429"/>
                  </a:lnTo>
                  <a:cubicBezTo>
                    <a:pt x="183284" y="27985"/>
                    <a:pt x="189058" y="20770"/>
                    <a:pt x="187614" y="12110"/>
                  </a:cubicBezTo>
                  <a:cubicBezTo>
                    <a:pt x="186170" y="4895"/>
                    <a:pt x="178955" y="-878"/>
                    <a:pt x="170295" y="565"/>
                  </a:cubicBezTo>
                  <a:lnTo>
                    <a:pt x="46181" y="25101"/>
                  </a:lnTo>
                  <a:cubicBezTo>
                    <a:pt x="28863" y="29430"/>
                    <a:pt x="14431" y="43862"/>
                    <a:pt x="11545" y="62624"/>
                  </a:cubicBezTo>
                  <a:lnTo>
                    <a:pt x="0" y="169419"/>
                  </a:lnTo>
                  <a:cubicBezTo>
                    <a:pt x="0" y="170863"/>
                    <a:pt x="0" y="173749"/>
                    <a:pt x="0" y="175193"/>
                  </a:cubicBezTo>
                  <a:cubicBezTo>
                    <a:pt x="0" y="206943"/>
                    <a:pt x="24534" y="231477"/>
                    <a:pt x="54841" y="231477"/>
                  </a:cubicBezTo>
                  <a:lnTo>
                    <a:pt x="463261" y="231477"/>
                  </a:lnTo>
                  <a:cubicBezTo>
                    <a:pt x="493567" y="231477"/>
                    <a:pt x="518102" y="206943"/>
                    <a:pt x="518102" y="176636"/>
                  </a:cubicBezTo>
                  <a:cubicBezTo>
                    <a:pt x="519545" y="173750"/>
                    <a:pt x="519545" y="172307"/>
                    <a:pt x="519545" y="169421"/>
                  </a:cubicBezTo>
                  <a:lnTo>
                    <a:pt x="507999" y="62624"/>
                  </a:ln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C3FDEE-6A6D-432A-BCE6-A4A8AA72EF17}"/>
                </a:ext>
              </a:extLst>
            </p:cNvPr>
            <p:cNvSpPr/>
            <p:nvPr/>
          </p:nvSpPr>
          <p:spPr>
            <a:xfrm>
              <a:off x="1158586" y="1574800"/>
              <a:ext cx="375226" cy="375227"/>
            </a:xfrm>
            <a:custGeom>
              <a:avLst/>
              <a:gdLst>
                <a:gd name="connsiteX0" fmla="*/ 331933 w 375226"/>
                <a:gd name="connsiteY0" fmla="*/ 129886 h 375227"/>
                <a:gd name="connsiteX1" fmla="*/ 330489 w 375226"/>
                <a:gd name="connsiteY1" fmla="*/ 124113 h 375227"/>
                <a:gd name="connsiteX2" fmla="*/ 187614 w 375226"/>
                <a:gd name="connsiteY2" fmla="*/ 0 h 375227"/>
                <a:gd name="connsiteX3" fmla="*/ 44739 w 375226"/>
                <a:gd name="connsiteY3" fmla="*/ 129886 h 375227"/>
                <a:gd name="connsiteX4" fmla="*/ 43295 w 375226"/>
                <a:gd name="connsiteY4" fmla="*/ 129886 h 375227"/>
                <a:gd name="connsiteX5" fmla="*/ 0 w 375226"/>
                <a:gd name="connsiteY5" fmla="*/ 173181 h 375227"/>
                <a:gd name="connsiteX6" fmla="*/ 0 w 375226"/>
                <a:gd name="connsiteY6" fmla="*/ 202045 h 375227"/>
                <a:gd name="connsiteX7" fmla="*/ 43295 w 375226"/>
                <a:gd name="connsiteY7" fmla="*/ 245341 h 375227"/>
                <a:gd name="connsiteX8" fmla="*/ 59170 w 375226"/>
                <a:gd name="connsiteY8" fmla="*/ 284306 h 375227"/>
                <a:gd name="connsiteX9" fmla="*/ 112569 w 375226"/>
                <a:gd name="connsiteY9" fmla="*/ 353580 h 375227"/>
                <a:gd name="connsiteX10" fmla="*/ 157308 w 375226"/>
                <a:gd name="connsiteY10" fmla="*/ 375228 h 375227"/>
                <a:gd name="connsiteX11" fmla="*/ 216478 w 375226"/>
                <a:gd name="connsiteY11" fmla="*/ 375228 h 375227"/>
                <a:gd name="connsiteX12" fmla="*/ 261217 w 375226"/>
                <a:gd name="connsiteY12" fmla="*/ 353580 h 375227"/>
                <a:gd name="connsiteX13" fmla="*/ 288636 w 375226"/>
                <a:gd name="connsiteY13" fmla="*/ 317500 h 375227"/>
                <a:gd name="connsiteX14" fmla="*/ 317500 w 375226"/>
                <a:gd name="connsiteY14" fmla="*/ 317500 h 375227"/>
                <a:gd name="connsiteX15" fmla="*/ 360795 w 375226"/>
                <a:gd name="connsiteY15" fmla="*/ 274205 h 375227"/>
                <a:gd name="connsiteX16" fmla="*/ 360795 w 375226"/>
                <a:gd name="connsiteY16" fmla="*/ 233795 h 375227"/>
                <a:gd name="connsiteX17" fmla="*/ 375227 w 375226"/>
                <a:gd name="connsiteY17" fmla="*/ 202045 h 375227"/>
                <a:gd name="connsiteX18" fmla="*/ 375227 w 375226"/>
                <a:gd name="connsiteY18" fmla="*/ 173181 h 375227"/>
                <a:gd name="connsiteX19" fmla="*/ 331933 w 375226"/>
                <a:gd name="connsiteY19" fmla="*/ 129886 h 375227"/>
                <a:gd name="connsiteX20" fmla="*/ 43295 w 375226"/>
                <a:gd name="connsiteY20" fmla="*/ 216477 h 375227"/>
                <a:gd name="connsiteX21" fmla="*/ 28864 w 375226"/>
                <a:gd name="connsiteY21" fmla="*/ 202045 h 375227"/>
                <a:gd name="connsiteX22" fmla="*/ 28864 w 375226"/>
                <a:gd name="connsiteY22" fmla="*/ 173181 h 375227"/>
                <a:gd name="connsiteX23" fmla="*/ 43295 w 375226"/>
                <a:gd name="connsiteY23" fmla="*/ 158750 h 375227"/>
                <a:gd name="connsiteX24" fmla="*/ 43295 w 375226"/>
                <a:gd name="connsiteY24" fmla="*/ 216477 h 375227"/>
                <a:gd name="connsiteX25" fmla="*/ 187614 w 375226"/>
                <a:gd name="connsiteY25" fmla="*/ 28864 h 375227"/>
                <a:gd name="connsiteX26" fmla="*/ 298739 w 375226"/>
                <a:gd name="connsiteY26" fmla="*/ 114012 h 375227"/>
                <a:gd name="connsiteX27" fmla="*/ 239569 w 375226"/>
                <a:gd name="connsiteY27" fmla="*/ 89478 h 375227"/>
                <a:gd name="connsiteX28" fmla="*/ 223694 w 375226"/>
                <a:gd name="connsiteY28" fmla="*/ 88034 h 375227"/>
                <a:gd name="connsiteX29" fmla="*/ 73603 w 375226"/>
                <a:gd name="connsiteY29" fmla="*/ 129886 h 375227"/>
                <a:gd name="connsiteX30" fmla="*/ 187614 w 375226"/>
                <a:gd name="connsiteY30" fmla="*/ 28864 h 375227"/>
                <a:gd name="connsiteX31" fmla="*/ 304512 w 375226"/>
                <a:gd name="connsiteY31" fmla="*/ 230909 h 375227"/>
                <a:gd name="connsiteX32" fmla="*/ 304512 w 375226"/>
                <a:gd name="connsiteY32" fmla="*/ 239569 h 375227"/>
                <a:gd name="connsiteX33" fmla="*/ 295853 w 375226"/>
                <a:gd name="connsiteY33" fmla="*/ 266989 h 375227"/>
                <a:gd name="connsiteX34" fmla="*/ 277092 w 375226"/>
                <a:gd name="connsiteY34" fmla="*/ 288637 h 375227"/>
                <a:gd name="connsiteX35" fmla="*/ 230911 w 375226"/>
                <a:gd name="connsiteY35" fmla="*/ 288637 h 375227"/>
                <a:gd name="connsiteX36" fmla="*/ 210706 w 375226"/>
                <a:gd name="connsiteY36" fmla="*/ 274206 h 375227"/>
                <a:gd name="connsiteX37" fmla="*/ 167411 w 375226"/>
                <a:gd name="connsiteY37" fmla="*/ 274206 h 375227"/>
                <a:gd name="connsiteX38" fmla="*/ 145762 w 375226"/>
                <a:gd name="connsiteY38" fmla="*/ 295854 h 375227"/>
                <a:gd name="connsiteX39" fmla="*/ 167409 w 375226"/>
                <a:gd name="connsiteY39" fmla="*/ 317500 h 375227"/>
                <a:gd name="connsiteX40" fmla="*/ 255444 w 375226"/>
                <a:gd name="connsiteY40" fmla="*/ 317500 h 375227"/>
                <a:gd name="connsiteX41" fmla="*/ 239569 w 375226"/>
                <a:gd name="connsiteY41" fmla="*/ 334819 h 375227"/>
                <a:gd name="connsiteX42" fmla="*/ 216478 w 375226"/>
                <a:gd name="connsiteY42" fmla="*/ 346364 h 375227"/>
                <a:gd name="connsiteX43" fmla="*/ 158751 w 375226"/>
                <a:gd name="connsiteY43" fmla="*/ 346364 h 375227"/>
                <a:gd name="connsiteX44" fmla="*/ 135661 w 375226"/>
                <a:gd name="connsiteY44" fmla="*/ 334819 h 375227"/>
                <a:gd name="connsiteX45" fmla="*/ 82262 w 375226"/>
                <a:gd name="connsiteY45" fmla="*/ 265547 h 375227"/>
                <a:gd name="connsiteX46" fmla="*/ 73603 w 375226"/>
                <a:gd name="connsiteY46" fmla="*/ 238126 h 375227"/>
                <a:gd name="connsiteX47" fmla="*/ 73603 w 375226"/>
                <a:gd name="connsiteY47" fmla="*/ 230911 h 375227"/>
                <a:gd name="connsiteX48" fmla="*/ 73603 w 375226"/>
                <a:gd name="connsiteY48" fmla="*/ 158750 h 375227"/>
                <a:gd name="connsiteX49" fmla="*/ 230909 w 375226"/>
                <a:gd name="connsiteY49" fmla="*/ 118341 h 375227"/>
                <a:gd name="connsiteX50" fmla="*/ 304511 w 375226"/>
                <a:gd name="connsiteY50" fmla="*/ 144317 h 375227"/>
                <a:gd name="connsiteX51" fmla="*/ 304511 w 375226"/>
                <a:gd name="connsiteY51" fmla="*/ 230909 h 375227"/>
                <a:gd name="connsiteX52" fmla="*/ 317500 w 375226"/>
                <a:gd name="connsiteY52" fmla="*/ 288636 h 375227"/>
                <a:gd name="connsiteX53" fmla="*/ 313170 w 375226"/>
                <a:gd name="connsiteY53" fmla="*/ 288636 h 375227"/>
                <a:gd name="connsiteX54" fmla="*/ 316056 w 375226"/>
                <a:gd name="connsiteY54" fmla="*/ 284306 h 375227"/>
                <a:gd name="connsiteX55" fmla="*/ 330488 w 375226"/>
                <a:gd name="connsiteY55" fmla="*/ 245341 h 375227"/>
                <a:gd name="connsiteX56" fmla="*/ 330488 w 375226"/>
                <a:gd name="connsiteY56" fmla="*/ 274205 h 375227"/>
                <a:gd name="connsiteX57" fmla="*/ 331931 w 375226"/>
                <a:gd name="connsiteY57" fmla="*/ 274205 h 375227"/>
                <a:gd name="connsiteX58" fmla="*/ 317500 w 375226"/>
                <a:gd name="connsiteY58" fmla="*/ 288636 h 375227"/>
                <a:gd name="connsiteX59" fmla="*/ 346364 w 375226"/>
                <a:gd name="connsiteY59" fmla="*/ 202045 h 375227"/>
                <a:gd name="connsiteX60" fmla="*/ 331933 w 375226"/>
                <a:gd name="connsiteY60" fmla="*/ 216477 h 375227"/>
                <a:gd name="connsiteX61" fmla="*/ 331933 w 375226"/>
                <a:gd name="connsiteY61" fmla="*/ 158750 h 375227"/>
                <a:gd name="connsiteX62" fmla="*/ 346364 w 375226"/>
                <a:gd name="connsiteY62" fmla="*/ 173181 h 375227"/>
                <a:gd name="connsiteX63" fmla="*/ 346364 w 375226"/>
                <a:gd name="connsiteY63" fmla="*/ 202045 h 37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75226" h="375227">
                  <a:moveTo>
                    <a:pt x="331933" y="129886"/>
                  </a:moveTo>
                  <a:cubicBezTo>
                    <a:pt x="331933" y="127000"/>
                    <a:pt x="331933" y="125556"/>
                    <a:pt x="330489" y="124113"/>
                  </a:cubicBezTo>
                  <a:cubicBezTo>
                    <a:pt x="320387" y="53398"/>
                    <a:pt x="259773" y="0"/>
                    <a:pt x="187614" y="0"/>
                  </a:cubicBezTo>
                  <a:cubicBezTo>
                    <a:pt x="112569" y="0"/>
                    <a:pt x="51955" y="57727"/>
                    <a:pt x="44739" y="129886"/>
                  </a:cubicBezTo>
                  <a:lnTo>
                    <a:pt x="43295" y="129886"/>
                  </a:lnTo>
                  <a:cubicBezTo>
                    <a:pt x="18761" y="129886"/>
                    <a:pt x="0" y="148647"/>
                    <a:pt x="0" y="173181"/>
                  </a:cubicBezTo>
                  <a:lnTo>
                    <a:pt x="0" y="202045"/>
                  </a:lnTo>
                  <a:cubicBezTo>
                    <a:pt x="0" y="226580"/>
                    <a:pt x="18761" y="245341"/>
                    <a:pt x="43295" y="245341"/>
                  </a:cubicBezTo>
                  <a:cubicBezTo>
                    <a:pt x="44739" y="259772"/>
                    <a:pt x="50511" y="272761"/>
                    <a:pt x="59170" y="284306"/>
                  </a:cubicBezTo>
                  <a:lnTo>
                    <a:pt x="112569" y="353580"/>
                  </a:lnTo>
                  <a:cubicBezTo>
                    <a:pt x="124114" y="368011"/>
                    <a:pt x="139989" y="375228"/>
                    <a:pt x="157308" y="375228"/>
                  </a:cubicBezTo>
                  <a:lnTo>
                    <a:pt x="216478" y="375228"/>
                  </a:lnTo>
                  <a:cubicBezTo>
                    <a:pt x="233797" y="375228"/>
                    <a:pt x="251114" y="366569"/>
                    <a:pt x="261217" y="353580"/>
                  </a:cubicBezTo>
                  <a:lnTo>
                    <a:pt x="288636" y="317500"/>
                  </a:lnTo>
                  <a:lnTo>
                    <a:pt x="317500" y="317500"/>
                  </a:lnTo>
                  <a:cubicBezTo>
                    <a:pt x="342034" y="317500"/>
                    <a:pt x="360795" y="298739"/>
                    <a:pt x="360795" y="274205"/>
                  </a:cubicBezTo>
                  <a:lnTo>
                    <a:pt x="360795" y="233795"/>
                  </a:lnTo>
                  <a:cubicBezTo>
                    <a:pt x="369455" y="226580"/>
                    <a:pt x="375227" y="215034"/>
                    <a:pt x="375227" y="202045"/>
                  </a:cubicBezTo>
                  <a:lnTo>
                    <a:pt x="375227" y="173181"/>
                  </a:lnTo>
                  <a:cubicBezTo>
                    <a:pt x="375228" y="148648"/>
                    <a:pt x="356466" y="129886"/>
                    <a:pt x="331933" y="129886"/>
                  </a:cubicBezTo>
                  <a:close/>
                  <a:moveTo>
                    <a:pt x="43295" y="216477"/>
                  </a:moveTo>
                  <a:cubicBezTo>
                    <a:pt x="34636" y="216477"/>
                    <a:pt x="28864" y="210703"/>
                    <a:pt x="28864" y="202045"/>
                  </a:cubicBezTo>
                  <a:lnTo>
                    <a:pt x="28864" y="173181"/>
                  </a:lnTo>
                  <a:cubicBezTo>
                    <a:pt x="28864" y="164522"/>
                    <a:pt x="34637" y="158750"/>
                    <a:pt x="43295" y="158750"/>
                  </a:cubicBezTo>
                  <a:lnTo>
                    <a:pt x="43295" y="216477"/>
                  </a:lnTo>
                  <a:close/>
                  <a:moveTo>
                    <a:pt x="187614" y="28864"/>
                  </a:moveTo>
                  <a:cubicBezTo>
                    <a:pt x="241012" y="28864"/>
                    <a:pt x="285750" y="64944"/>
                    <a:pt x="298739" y="114012"/>
                  </a:cubicBezTo>
                  <a:cubicBezTo>
                    <a:pt x="277091" y="111126"/>
                    <a:pt x="255444" y="102467"/>
                    <a:pt x="239569" y="89478"/>
                  </a:cubicBezTo>
                  <a:cubicBezTo>
                    <a:pt x="235239" y="85148"/>
                    <a:pt x="228023" y="85148"/>
                    <a:pt x="223694" y="88034"/>
                  </a:cubicBezTo>
                  <a:cubicBezTo>
                    <a:pt x="183284" y="112569"/>
                    <a:pt x="129887" y="127000"/>
                    <a:pt x="73603" y="129886"/>
                  </a:cubicBezTo>
                  <a:cubicBezTo>
                    <a:pt x="80819" y="72159"/>
                    <a:pt x="128444" y="28864"/>
                    <a:pt x="187614" y="28864"/>
                  </a:cubicBezTo>
                  <a:close/>
                  <a:moveTo>
                    <a:pt x="304512" y="230909"/>
                  </a:moveTo>
                  <a:lnTo>
                    <a:pt x="304512" y="239569"/>
                  </a:lnTo>
                  <a:cubicBezTo>
                    <a:pt x="304512" y="249670"/>
                    <a:pt x="301626" y="258330"/>
                    <a:pt x="295853" y="266989"/>
                  </a:cubicBezTo>
                  <a:lnTo>
                    <a:pt x="277092" y="288637"/>
                  </a:lnTo>
                  <a:lnTo>
                    <a:pt x="230911" y="288637"/>
                  </a:lnTo>
                  <a:cubicBezTo>
                    <a:pt x="228025" y="279978"/>
                    <a:pt x="219365" y="274206"/>
                    <a:pt x="210706" y="274206"/>
                  </a:cubicBezTo>
                  <a:lnTo>
                    <a:pt x="167411" y="274206"/>
                  </a:lnTo>
                  <a:cubicBezTo>
                    <a:pt x="155865" y="274206"/>
                    <a:pt x="145762" y="284308"/>
                    <a:pt x="145762" y="295854"/>
                  </a:cubicBezTo>
                  <a:cubicBezTo>
                    <a:pt x="145762" y="307401"/>
                    <a:pt x="155864" y="317500"/>
                    <a:pt x="167409" y="317500"/>
                  </a:cubicBezTo>
                  <a:lnTo>
                    <a:pt x="255444" y="317500"/>
                  </a:lnTo>
                  <a:lnTo>
                    <a:pt x="239569" y="334819"/>
                  </a:lnTo>
                  <a:cubicBezTo>
                    <a:pt x="233795" y="342034"/>
                    <a:pt x="225137" y="346364"/>
                    <a:pt x="216478" y="346364"/>
                  </a:cubicBezTo>
                  <a:lnTo>
                    <a:pt x="158751" y="346364"/>
                  </a:lnTo>
                  <a:cubicBezTo>
                    <a:pt x="150092" y="346364"/>
                    <a:pt x="141433" y="342034"/>
                    <a:pt x="135661" y="334819"/>
                  </a:cubicBezTo>
                  <a:lnTo>
                    <a:pt x="82262" y="265547"/>
                  </a:lnTo>
                  <a:cubicBezTo>
                    <a:pt x="76489" y="258331"/>
                    <a:pt x="73603" y="248228"/>
                    <a:pt x="73603" y="238126"/>
                  </a:cubicBezTo>
                  <a:lnTo>
                    <a:pt x="73603" y="230911"/>
                  </a:lnTo>
                  <a:lnTo>
                    <a:pt x="73603" y="158750"/>
                  </a:lnTo>
                  <a:cubicBezTo>
                    <a:pt x="132773" y="157306"/>
                    <a:pt x="187614" y="142875"/>
                    <a:pt x="230909" y="118341"/>
                  </a:cubicBezTo>
                  <a:cubicBezTo>
                    <a:pt x="251114" y="132772"/>
                    <a:pt x="277091" y="141431"/>
                    <a:pt x="304511" y="144317"/>
                  </a:cubicBezTo>
                  <a:lnTo>
                    <a:pt x="304511" y="230909"/>
                  </a:lnTo>
                  <a:close/>
                  <a:moveTo>
                    <a:pt x="317500" y="288636"/>
                  </a:moveTo>
                  <a:lnTo>
                    <a:pt x="313170" y="288636"/>
                  </a:lnTo>
                  <a:lnTo>
                    <a:pt x="316056" y="284306"/>
                  </a:lnTo>
                  <a:cubicBezTo>
                    <a:pt x="324716" y="272761"/>
                    <a:pt x="330488" y="259772"/>
                    <a:pt x="330488" y="245341"/>
                  </a:cubicBezTo>
                  <a:lnTo>
                    <a:pt x="330488" y="274205"/>
                  </a:lnTo>
                  <a:lnTo>
                    <a:pt x="331931" y="274205"/>
                  </a:lnTo>
                  <a:cubicBezTo>
                    <a:pt x="331933" y="282864"/>
                    <a:pt x="326159" y="288636"/>
                    <a:pt x="317500" y="288636"/>
                  </a:cubicBezTo>
                  <a:close/>
                  <a:moveTo>
                    <a:pt x="346364" y="202045"/>
                  </a:moveTo>
                  <a:cubicBezTo>
                    <a:pt x="346364" y="210705"/>
                    <a:pt x="340591" y="216477"/>
                    <a:pt x="331933" y="216477"/>
                  </a:cubicBezTo>
                  <a:lnTo>
                    <a:pt x="331933" y="158750"/>
                  </a:lnTo>
                  <a:cubicBezTo>
                    <a:pt x="340592" y="158750"/>
                    <a:pt x="346364" y="164523"/>
                    <a:pt x="346364" y="173181"/>
                  </a:cubicBezTo>
                  <a:lnTo>
                    <a:pt x="346364" y="202045"/>
                  </a:ln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B3323E1-9ECA-49E2-9DA4-3FBB1F16D480}"/>
              </a:ext>
            </a:extLst>
          </p:cNvPr>
          <p:cNvSpPr/>
          <p:nvPr/>
        </p:nvSpPr>
        <p:spPr>
          <a:xfrm>
            <a:off x="5833862" y="5193464"/>
            <a:ext cx="513644" cy="513642"/>
          </a:xfrm>
          <a:prstGeom prst="roundRect">
            <a:avLst>
              <a:gd name="adj" fmla="val 30294"/>
            </a:avLst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E8C49576-C770-4180-932E-08A04F02B1C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5559" y="5281632"/>
            <a:ext cx="330250" cy="330250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5B049DC-0AF9-4DBA-A991-ED601BA78A40}"/>
              </a:ext>
            </a:extLst>
          </p:cNvPr>
          <p:cNvSpPr/>
          <p:nvPr/>
        </p:nvSpPr>
        <p:spPr>
          <a:xfrm>
            <a:off x="5833862" y="4133111"/>
            <a:ext cx="513644" cy="513642"/>
          </a:xfrm>
          <a:prstGeom prst="roundRect">
            <a:avLst>
              <a:gd name="adj" fmla="val 30294"/>
            </a:avLst>
          </a:prstGeom>
          <a:solidFill>
            <a:schemeClr val="bg1"/>
          </a:solidFill>
          <a:ln>
            <a:noFill/>
          </a:ln>
          <a:effectLst>
            <a:outerShdw blurRad="7112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aphic 35">
            <a:extLst>
              <a:ext uri="{FF2B5EF4-FFF2-40B4-BE49-F238E27FC236}">
                <a16:creationId xmlns:a16="http://schemas.microsoft.com/office/drawing/2014/main" id="{D6F4DF7E-E8AA-47B0-A70B-00BE60D42E7E}"/>
              </a:ext>
            </a:extLst>
          </p:cNvPr>
          <p:cNvGrpSpPr/>
          <p:nvPr/>
        </p:nvGrpSpPr>
        <p:grpSpPr>
          <a:xfrm>
            <a:off x="5947623" y="4259703"/>
            <a:ext cx="286123" cy="286123"/>
            <a:chOff x="1028700" y="1574800"/>
            <a:chExt cx="635000" cy="635000"/>
          </a:xfrm>
          <a:solidFill>
            <a:schemeClr val="accent3"/>
          </a:solidFill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31EF8FA-0894-4165-B605-EF61EEF4A797}"/>
                </a:ext>
              </a:extLst>
            </p:cNvPr>
            <p:cNvSpPr/>
            <p:nvPr/>
          </p:nvSpPr>
          <p:spPr>
            <a:xfrm>
              <a:off x="1548247" y="1762413"/>
              <a:ext cx="115453" cy="346361"/>
            </a:xfrm>
            <a:custGeom>
              <a:avLst/>
              <a:gdLst>
                <a:gd name="connsiteX0" fmla="*/ 101021 w 115453"/>
                <a:gd name="connsiteY0" fmla="*/ 0 h 346361"/>
                <a:gd name="connsiteX1" fmla="*/ 86589 w 115453"/>
                <a:gd name="connsiteY1" fmla="*/ 14431 h 346361"/>
                <a:gd name="connsiteX2" fmla="*/ 86589 w 115453"/>
                <a:gd name="connsiteY2" fmla="*/ 303067 h 346361"/>
                <a:gd name="connsiteX3" fmla="*/ 72158 w 115453"/>
                <a:gd name="connsiteY3" fmla="*/ 317499 h 346361"/>
                <a:gd name="connsiteX4" fmla="*/ 14431 w 115453"/>
                <a:gd name="connsiteY4" fmla="*/ 317499 h 346361"/>
                <a:gd name="connsiteX5" fmla="*/ 0 w 115453"/>
                <a:gd name="connsiteY5" fmla="*/ 331930 h 346361"/>
                <a:gd name="connsiteX6" fmla="*/ 14431 w 115453"/>
                <a:gd name="connsiteY6" fmla="*/ 346362 h 346361"/>
                <a:gd name="connsiteX7" fmla="*/ 72158 w 115453"/>
                <a:gd name="connsiteY7" fmla="*/ 346362 h 346361"/>
                <a:gd name="connsiteX8" fmla="*/ 115453 w 115453"/>
                <a:gd name="connsiteY8" fmla="*/ 303066 h 346361"/>
                <a:gd name="connsiteX9" fmla="*/ 115453 w 115453"/>
                <a:gd name="connsiteY9" fmla="*/ 14431 h 346361"/>
                <a:gd name="connsiteX10" fmla="*/ 101021 w 115453"/>
                <a:gd name="connsiteY10" fmla="*/ 0 h 34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453" h="346361">
                  <a:moveTo>
                    <a:pt x="101021" y="0"/>
                  </a:moveTo>
                  <a:cubicBezTo>
                    <a:pt x="92361" y="0"/>
                    <a:pt x="86589" y="5773"/>
                    <a:pt x="86589" y="14431"/>
                  </a:cubicBezTo>
                  <a:lnTo>
                    <a:pt x="86589" y="303067"/>
                  </a:lnTo>
                  <a:cubicBezTo>
                    <a:pt x="86589" y="311727"/>
                    <a:pt x="80816" y="317499"/>
                    <a:pt x="72158" y="317499"/>
                  </a:cubicBezTo>
                  <a:lnTo>
                    <a:pt x="14431" y="317499"/>
                  </a:lnTo>
                  <a:cubicBezTo>
                    <a:pt x="5772" y="317499"/>
                    <a:pt x="0" y="323272"/>
                    <a:pt x="0" y="331930"/>
                  </a:cubicBezTo>
                  <a:cubicBezTo>
                    <a:pt x="0" y="340588"/>
                    <a:pt x="5773" y="346362"/>
                    <a:pt x="14431" y="346362"/>
                  </a:cubicBezTo>
                  <a:lnTo>
                    <a:pt x="72158" y="346362"/>
                  </a:lnTo>
                  <a:cubicBezTo>
                    <a:pt x="96692" y="346362"/>
                    <a:pt x="115453" y="327600"/>
                    <a:pt x="115453" y="303066"/>
                  </a:cubicBezTo>
                  <a:lnTo>
                    <a:pt x="115453" y="14431"/>
                  </a:lnTo>
                  <a:cubicBezTo>
                    <a:pt x="115452" y="5772"/>
                    <a:pt x="109679" y="0"/>
                    <a:pt x="101021" y="0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8148F22-C4FB-4489-8FCB-D59251DA135B}"/>
                </a:ext>
              </a:extLst>
            </p:cNvPr>
            <p:cNvSpPr/>
            <p:nvPr/>
          </p:nvSpPr>
          <p:spPr>
            <a:xfrm>
              <a:off x="1086427" y="1646959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44B8AE-BA3B-4D7B-9C64-811033110628}"/>
                </a:ext>
              </a:extLst>
            </p:cNvPr>
            <p:cNvSpPr/>
            <p:nvPr/>
          </p:nvSpPr>
          <p:spPr>
            <a:xfrm>
              <a:off x="1129723" y="1646959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B290C7D-3877-4689-8478-733AE25FB260}"/>
                </a:ext>
              </a:extLst>
            </p:cNvPr>
            <p:cNvSpPr/>
            <p:nvPr/>
          </p:nvSpPr>
          <p:spPr>
            <a:xfrm>
              <a:off x="1173018" y="1646959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A651CC2-59E6-4FA8-9676-3813A44CF4D1}"/>
                </a:ext>
              </a:extLst>
            </p:cNvPr>
            <p:cNvSpPr/>
            <p:nvPr/>
          </p:nvSpPr>
          <p:spPr>
            <a:xfrm>
              <a:off x="1230745" y="1646959"/>
              <a:ext cx="375226" cy="28862"/>
            </a:xfrm>
            <a:custGeom>
              <a:avLst/>
              <a:gdLst>
                <a:gd name="connsiteX0" fmla="*/ 360795 w 375226"/>
                <a:gd name="connsiteY0" fmla="*/ 0 h 28862"/>
                <a:gd name="connsiteX1" fmla="*/ 14431 w 375226"/>
                <a:gd name="connsiteY1" fmla="*/ 0 h 28862"/>
                <a:gd name="connsiteX2" fmla="*/ 0 w 375226"/>
                <a:gd name="connsiteY2" fmla="*/ 14431 h 28862"/>
                <a:gd name="connsiteX3" fmla="*/ 14431 w 375226"/>
                <a:gd name="connsiteY3" fmla="*/ 28863 h 28862"/>
                <a:gd name="connsiteX4" fmla="*/ 360795 w 375226"/>
                <a:gd name="connsiteY4" fmla="*/ 28863 h 28862"/>
                <a:gd name="connsiteX5" fmla="*/ 375227 w 375226"/>
                <a:gd name="connsiteY5" fmla="*/ 14431 h 28862"/>
                <a:gd name="connsiteX6" fmla="*/ 360795 w 375226"/>
                <a:gd name="connsiteY6" fmla="*/ 0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226" h="28862">
                  <a:moveTo>
                    <a:pt x="360795" y="0"/>
                  </a:moveTo>
                  <a:lnTo>
                    <a:pt x="14431" y="0"/>
                  </a:lnTo>
                  <a:cubicBezTo>
                    <a:pt x="5772" y="0"/>
                    <a:pt x="0" y="5773"/>
                    <a:pt x="0" y="14431"/>
                  </a:cubicBezTo>
                  <a:cubicBezTo>
                    <a:pt x="0" y="23089"/>
                    <a:pt x="5773" y="28863"/>
                    <a:pt x="14431" y="28863"/>
                  </a:cubicBezTo>
                  <a:lnTo>
                    <a:pt x="360795" y="28863"/>
                  </a:lnTo>
                  <a:cubicBezTo>
                    <a:pt x="369455" y="28863"/>
                    <a:pt x="375227" y="23089"/>
                    <a:pt x="375227" y="14431"/>
                  </a:cubicBezTo>
                  <a:cubicBezTo>
                    <a:pt x="375227" y="5773"/>
                    <a:pt x="369455" y="0"/>
                    <a:pt x="360795" y="0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766B1BD-6FAF-47FF-B35F-C144100EECD5}"/>
                </a:ext>
              </a:extLst>
            </p:cNvPr>
            <p:cNvSpPr/>
            <p:nvPr/>
          </p:nvSpPr>
          <p:spPr>
            <a:xfrm>
              <a:off x="1028700" y="1589231"/>
              <a:ext cx="635000" cy="519545"/>
            </a:xfrm>
            <a:custGeom>
              <a:avLst/>
              <a:gdLst>
                <a:gd name="connsiteX0" fmla="*/ 591705 w 635000"/>
                <a:gd name="connsiteY0" fmla="*/ 0 h 519545"/>
                <a:gd name="connsiteX1" fmla="*/ 43295 w 635000"/>
                <a:gd name="connsiteY1" fmla="*/ 0 h 519545"/>
                <a:gd name="connsiteX2" fmla="*/ 0 w 635000"/>
                <a:gd name="connsiteY2" fmla="*/ 43295 h 519545"/>
                <a:gd name="connsiteX3" fmla="*/ 0 w 635000"/>
                <a:gd name="connsiteY3" fmla="*/ 476250 h 519545"/>
                <a:gd name="connsiteX4" fmla="*/ 43295 w 635000"/>
                <a:gd name="connsiteY4" fmla="*/ 519545 h 519545"/>
                <a:gd name="connsiteX5" fmla="*/ 129886 w 635000"/>
                <a:gd name="connsiteY5" fmla="*/ 519545 h 519545"/>
                <a:gd name="connsiteX6" fmla="*/ 144317 w 635000"/>
                <a:gd name="connsiteY6" fmla="*/ 505114 h 519545"/>
                <a:gd name="connsiteX7" fmla="*/ 129886 w 635000"/>
                <a:gd name="connsiteY7" fmla="*/ 490683 h 519545"/>
                <a:gd name="connsiteX8" fmla="*/ 43295 w 635000"/>
                <a:gd name="connsiteY8" fmla="*/ 490683 h 519545"/>
                <a:gd name="connsiteX9" fmla="*/ 28864 w 635000"/>
                <a:gd name="connsiteY9" fmla="*/ 476251 h 519545"/>
                <a:gd name="connsiteX10" fmla="*/ 28864 w 635000"/>
                <a:gd name="connsiteY10" fmla="*/ 43295 h 519545"/>
                <a:gd name="connsiteX11" fmla="*/ 43295 w 635000"/>
                <a:gd name="connsiteY11" fmla="*/ 28864 h 519545"/>
                <a:gd name="connsiteX12" fmla="*/ 591705 w 635000"/>
                <a:gd name="connsiteY12" fmla="*/ 28864 h 519545"/>
                <a:gd name="connsiteX13" fmla="*/ 606136 w 635000"/>
                <a:gd name="connsiteY13" fmla="*/ 43295 h 519545"/>
                <a:gd name="connsiteX14" fmla="*/ 606136 w 635000"/>
                <a:gd name="connsiteY14" fmla="*/ 115455 h 519545"/>
                <a:gd name="connsiteX15" fmla="*/ 72159 w 635000"/>
                <a:gd name="connsiteY15" fmla="*/ 115455 h 519545"/>
                <a:gd name="connsiteX16" fmla="*/ 57728 w 635000"/>
                <a:gd name="connsiteY16" fmla="*/ 129886 h 519545"/>
                <a:gd name="connsiteX17" fmla="*/ 72159 w 635000"/>
                <a:gd name="connsiteY17" fmla="*/ 144319 h 519545"/>
                <a:gd name="connsiteX18" fmla="*/ 620569 w 635000"/>
                <a:gd name="connsiteY18" fmla="*/ 144319 h 519545"/>
                <a:gd name="connsiteX19" fmla="*/ 635000 w 635000"/>
                <a:gd name="connsiteY19" fmla="*/ 129887 h 519545"/>
                <a:gd name="connsiteX20" fmla="*/ 635000 w 635000"/>
                <a:gd name="connsiteY20" fmla="*/ 43295 h 519545"/>
                <a:gd name="connsiteX21" fmla="*/ 591705 w 635000"/>
                <a:gd name="connsiteY21" fmla="*/ 0 h 51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5000" h="519545">
                  <a:moveTo>
                    <a:pt x="591705" y="0"/>
                  </a:moveTo>
                  <a:lnTo>
                    <a:pt x="43295" y="0"/>
                  </a:lnTo>
                  <a:cubicBezTo>
                    <a:pt x="18761" y="0"/>
                    <a:pt x="0" y="18762"/>
                    <a:pt x="0" y="43295"/>
                  </a:cubicBezTo>
                  <a:lnTo>
                    <a:pt x="0" y="476250"/>
                  </a:lnTo>
                  <a:cubicBezTo>
                    <a:pt x="0" y="500784"/>
                    <a:pt x="18761" y="519545"/>
                    <a:pt x="43295" y="519545"/>
                  </a:cubicBezTo>
                  <a:lnTo>
                    <a:pt x="129886" y="519545"/>
                  </a:lnTo>
                  <a:cubicBezTo>
                    <a:pt x="138545" y="519545"/>
                    <a:pt x="144317" y="513772"/>
                    <a:pt x="144317" y="505114"/>
                  </a:cubicBezTo>
                  <a:cubicBezTo>
                    <a:pt x="144317" y="496456"/>
                    <a:pt x="138544" y="490683"/>
                    <a:pt x="129886" y="490683"/>
                  </a:cubicBezTo>
                  <a:lnTo>
                    <a:pt x="43295" y="490683"/>
                  </a:lnTo>
                  <a:cubicBezTo>
                    <a:pt x="34636" y="490683"/>
                    <a:pt x="28864" y="484909"/>
                    <a:pt x="28864" y="476251"/>
                  </a:cubicBezTo>
                  <a:lnTo>
                    <a:pt x="28864" y="43295"/>
                  </a:lnTo>
                  <a:cubicBezTo>
                    <a:pt x="28864" y="34636"/>
                    <a:pt x="34637" y="28864"/>
                    <a:pt x="43295" y="28864"/>
                  </a:cubicBezTo>
                  <a:lnTo>
                    <a:pt x="591705" y="28864"/>
                  </a:lnTo>
                  <a:cubicBezTo>
                    <a:pt x="600364" y="28864"/>
                    <a:pt x="606136" y="34637"/>
                    <a:pt x="606136" y="43295"/>
                  </a:cubicBezTo>
                  <a:lnTo>
                    <a:pt x="606136" y="115455"/>
                  </a:lnTo>
                  <a:lnTo>
                    <a:pt x="72159" y="115455"/>
                  </a:lnTo>
                  <a:cubicBezTo>
                    <a:pt x="63500" y="115455"/>
                    <a:pt x="57728" y="121228"/>
                    <a:pt x="57728" y="129886"/>
                  </a:cubicBezTo>
                  <a:cubicBezTo>
                    <a:pt x="57728" y="138544"/>
                    <a:pt x="63500" y="144319"/>
                    <a:pt x="72159" y="144319"/>
                  </a:cubicBezTo>
                  <a:lnTo>
                    <a:pt x="620569" y="144319"/>
                  </a:lnTo>
                  <a:cubicBezTo>
                    <a:pt x="629228" y="144319"/>
                    <a:pt x="635000" y="138545"/>
                    <a:pt x="635000" y="129887"/>
                  </a:cubicBezTo>
                  <a:lnTo>
                    <a:pt x="635000" y="43295"/>
                  </a:lnTo>
                  <a:cubicBezTo>
                    <a:pt x="635000" y="18762"/>
                    <a:pt x="616239" y="0"/>
                    <a:pt x="591705" y="0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5DCD342-7307-40A5-8032-586303DC5FA5}"/>
                </a:ext>
              </a:extLst>
            </p:cNvPr>
            <p:cNvSpPr/>
            <p:nvPr/>
          </p:nvSpPr>
          <p:spPr>
            <a:xfrm>
              <a:off x="1346200" y="2123209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4E30751-00DB-4D1C-AC0D-D90838D46F35}"/>
                </a:ext>
              </a:extLst>
            </p:cNvPr>
            <p:cNvSpPr/>
            <p:nvPr/>
          </p:nvSpPr>
          <p:spPr>
            <a:xfrm>
              <a:off x="1187448" y="1791276"/>
              <a:ext cx="346365" cy="404090"/>
            </a:xfrm>
            <a:custGeom>
              <a:avLst/>
              <a:gdLst>
                <a:gd name="connsiteX0" fmla="*/ 317502 w 346365"/>
                <a:gd name="connsiteY0" fmla="*/ 108239 h 404090"/>
                <a:gd name="connsiteX1" fmla="*/ 321831 w 346365"/>
                <a:gd name="connsiteY1" fmla="*/ 111125 h 404090"/>
                <a:gd name="connsiteX2" fmla="*/ 331933 w 346365"/>
                <a:gd name="connsiteY2" fmla="*/ 115455 h 404090"/>
                <a:gd name="connsiteX3" fmla="*/ 342036 w 346365"/>
                <a:gd name="connsiteY3" fmla="*/ 111125 h 404090"/>
                <a:gd name="connsiteX4" fmla="*/ 342036 w 346365"/>
                <a:gd name="connsiteY4" fmla="*/ 90920 h 404090"/>
                <a:gd name="connsiteX5" fmla="*/ 313172 w 346365"/>
                <a:gd name="connsiteY5" fmla="*/ 62056 h 404090"/>
                <a:gd name="connsiteX6" fmla="*/ 292967 w 346365"/>
                <a:gd name="connsiteY6" fmla="*/ 62056 h 404090"/>
                <a:gd name="connsiteX7" fmla="*/ 292967 w 346365"/>
                <a:gd name="connsiteY7" fmla="*/ 82261 h 404090"/>
                <a:gd name="connsiteX8" fmla="*/ 297297 w 346365"/>
                <a:gd name="connsiteY8" fmla="*/ 86591 h 404090"/>
                <a:gd name="connsiteX9" fmla="*/ 285752 w 346365"/>
                <a:gd name="connsiteY9" fmla="*/ 98136 h 404090"/>
                <a:gd name="connsiteX10" fmla="*/ 189058 w 346365"/>
                <a:gd name="connsiteY10" fmla="*/ 57727 h 404090"/>
                <a:gd name="connsiteX11" fmla="*/ 189058 w 346365"/>
                <a:gd name="connsiteY11" fmla="*/ 28863 h 404090"/>
                <a:gd name="connsiteX12" fmla="*/ 203489 w 346365"/>
                <a:gd name="connsiteY12" fmla="*/ 28863 h 404090"/>
                <a:gd name="connsiteX13" fmla="*/ 217921 w 346365"/>
                <a:gd name="connsiteY13" fmla="*/ 14431 h 404090"/>
                <a:gd name="connsiteX14" fmla="*/ 203489 w 346365"/>
                <a:gd name="connsiteY14" fmla="*/ 0 h 404090"/>
                <a:gd name="connsiteX15" fmla="*/ 145763 w 346365"/>
                <a:gd name="connsiteY15" fmla="*/ 0 h 404090"/>
                <a:gd name="connsiteX16" fmla="*/ 131331 w 346365"/>
                <a:gd name="connsiteY16" fmla="*/ 14431 h 404090"/>
                <a:gd name="connsiteX17" fmla="*/ 145763 w 346365"/>
                <a:gd name="connsiteY17" fmla="*/ 28863 h 404090"/>
                <a:gd name="connsiteX18" fmla="*/ 160194 w 346365"/>
                <a:gd name="connsiteY18" fmla="*/ 28863 h 404090"/>
                <a:gd name="connsiteX19" fmla="*/ 160194 w 346365"/>
                <a:gd name="connsiteY19" fmla="*/ 59169 h 404090"/>
                <a:gd name="connsiteX20" fmla="*/ 63500 w 346365"/>
                <a:gd name="connsiteY20" fmla="*/ 99578 h 404090"/>
                <a:gd name="connsiteX21" fmla="*/ 49069 w 346365"/>
                <a:gd name="connsiteY21" fmla="*/ 86589 h 404090"/>
                <a:gd name="connsiteX22" fmla="*/ 53399 w 346365"/>
                <a:gd name="connsiteY22" fmla="*/ 82260 h 404090"/>
                <a:gd name="connsiteX23" fmla="*/ 53399 w 346365"/>
                <a:gd name="connsiteY23" fmla="*/ 62055 h 404090"/>
                <a:gd name="connsiteX24" fmla="*/ 33194 w 346365"/>
                <a:gd name="connsiteY24" fmla="*/ 62055 h 404090"/>
                <a:gd name="connsiteX25" fmla="*/ 4330 w 346365"/>
                <a:gd name="connsiteY25" fmla="*/ 90919 h 404090"/>
                <a:gd name="connsiteX26" fmla="*/ 4330 w 346365"/>
                <a:gd name="connsiteY26" fmla="*/ 111124 h 404090"/>
                <a:gd name="connsiteX27" fmla="*/ 14432 w 346365"/>
                <a:gd name="connsiteY27" fmla="*/ 115453 h 404090"/>
                <a:gd name="connsiteX28" fmla="*/ 24533 w 346365"/>
                <a:gd name="connsiteY28" fmla="*/ 111124 h 404090"/>
                <a:gd name="connsiteX29" fmla="*/ 28863 w 346365"/>
                <a:gd name="connsiteY29" fmla="*/ 106794 h 404090"/>
                <a:gd name="connsiteX30" fmla="*/ 40408 w 346365"/>
                <a:gd name="connsiteY30" fmla="*/ 118339 h 404090"/>
                <a:gd name="connsiteX31" fmla="*/ 2 w 346365"/>
                <a:gd name="connsiteY31" fmla="*/ 230909 h 404090"/>
                <a:gd name="connsiteX32" fmla="*/ 173183 w 346365"/>
                <a:gd name="connsiteY32" fmla="*/ 404091 h 404090"/>
                <a:gd name="connsiteX33" fmla="*/ 346364 w 346365"/>
                <a:gd name="connsiteY33" fmla="*/ 230909 h 404090"/>
                <a:gd name="connsiteX34" fmla="*/ 305955 w 346365"/>
                <a:gd name="connsiteY34" fmla="*/ 119784 h 404090"/>
                <a:gd name="connsiteX35" fmla="*/ 317502 w 346365"/>
                <a:gd name="connsiteY35" fmla="*/ 108239 h 404090"/>
                <a:gd name="connsiteX36" fmla="*/ 317502 w 346365"/>
                <a:gd name="connsiteY36" fmla="*/ 230909 h 404090"/>
                <a:gd name="connsiteX37" fmla="*/ 173183 w 346365"/>
                <a:gd name="connsiteY37" fmla="*/ 375228 h 404090"/>
                <a:gd name="connsiteX38" fmla="*/ 28864 w 346365"/>
                <a:gd name="connsiteY38" fmla="*/ 230909 h 404090"/>
                <a:gd name="connsiteX39" fmla="*/ 173183 w 346365"/>
                <a:gd name="connsiteY39" fmla="*/ 86591 h 404090"/>
                <a:gd name="connsiteX40" fmla="*/ 317502 w 346365"/>
                <a:gd name="connsiteY40" fmla="*/ 230909 h 40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46365" h="404090">
                  <a:moveTo>
                    <a:pt x="317502" y="108239"/>
                  </a:moveTo>
                  <a:lnTo>
                    <a:pt x="321831" y="111125"/>
                  </a:lnTo>
                  <a:cubicBezTo>
                    <a:pt x="324717" y="114011"/>
                    <a:pt x="329047" y="115455"/>
                    <a:pt x="331933" y="115455"/>
                  </a:cubicBezTo>
                  <a:cubicBezTo>
                    <a:pt x="334819" y="115455"/>
                    <a:pt x="339149" y="114011"/>
                    <a:pt x="342036" y="111125"/>
                  </a:cubicBezTo>
                  <a:cubicBezTo>
                    <a:pt x="347809" y="105352"/>
                    <a:pt x="347809" y="96694"/>
                    <a:pt x="342036" y="90920"/>
                  </a:cubicBezTo>
                  <a:lnTo>
                    <a:pt x="313172" y="62056"/>
                  </a:lnTo>
                  <a:cubicBezTo>
                    <a:pt x="307399" y="56283"/>
                    <a:pt x="298741" y="56283"/>
                    <a:pt x="292967" y="62056"/>
                  </a:cubicBezTo>
                  <a:cubicBezTo>
                    <a:pt x="287194" y="67830"/>
                    <a:pt x="287194" y="76488"/>
                    <a:pt x="292967" y="82261"/>
                  </a:cubicBezTo>
                  <a:lnTo>
                    <a:pt x="297297" y="86591"/>
                  </a:lnTo>
                  <a:lnTo>
                    <a:pt x="285752" y="98136"/>
                  </a:lnTo>
                  <a:cubicBezTo>
                    <a:pt x="258331" y="75045"/>
                    <a:pt x="225138" y="60613"/>
                    <a:pt x="189058" y="57727"/>
                  </a:cubicBezTo>
                  <a:lnTo>
                    <a:pt x="189058" y="28863"/>
                  </a:lnTo>
                  <a:lnTo>
                    <a:pt x="203489" y="28863"/>
                  </a:lnTo>
                  <a:cubicBezTo>
                    <a:pt x="212149" y="28863"/>
                    <a:pt x="217921" y="23089"/>
                    <a:pt x="217921" y="14431"/>
                  </a:cubicBezTo>
                  <a:cubicBezTo>
                    <a:pt x="217921" y="5773"/>
                    <a:pt x="212147" y="0"/>
                    <a:pt x="203489" y="0"/>
                  </a:cubicBezTo>
                  <a:lnTo>
                    <a:pt x="145763" y="0"/>
                  </a:lnTo>
                  <a:cubicBezTo>
                    <a:pt x="137103" y="0"/>
                    <a:pt x="131331" y="5773"/>
                    <a:pt x="131331" y="14431"/>
                  </a:cubicBezTo>
                  <a:cubicBezTo>
                    <a:pt x="131331" y="23089"/>
                    <a:pt x="137105" y="28863"/>
                    <a:pt x="145763" y="28863"/>
                  </a:cubicBezTo>
                  <a:lnTo>
                    <a:pt x="160194" y="28863"/>
                  </a:lnTo>
                  <a:lnTo>
                    <a:pt x="160194" y="59169"/>
                  </a:lnTo>
                  <a:cubicBezTo>
                    <a:pt x="122671" y="62055"/>
                    <a:pt x="89478" y="76488"/>
                    <a:pt x="63500" y="99578"/>
                  </a:cubicBezTo>
                  <a:lnTo>
                    <a:pt x="49069" y="86589"/>
                  </a:lnTo>
                  <a:lnTo>
                    <a:pt x="53399" y="82260"/>
                  </a:lnTo>
                  <a:cubicBezTo>
                    <a:pt x="59172" y="76487"/>
                    <a:pt x="59172" y="67828"/>
                    <a:pt x="53399" y="62055"/>
                  </a:cubicBezTo>
                  <a:cubicBezTo>
                    <a:pt x="47625" y="56282"/>
                    <a:pt x="38967" y="56282"/>
                    <a:pt x="33194" y="62055"/>
                  </a:cubicBezTo>
                  <a:lnTo>
                    <a:pt x="4330" y="90919"/>
                  </a:lnTo>
                  <a:cubicBezTo>
                    <a:pt x="-1443" y="96692"/>
                    <a:pt x="-1443" y="105350"/>
                    <a:pt x="4330" y="111124"/>
                  </a:cubicBezTo>
                  <a:cubicBezTo>
                    <a:pt x="7216" y="114010"/>
                    <a:pt x="11546" y="115453"/>
                    <a:pt x="14432" y="115453"/>
                  </a:cubicBezTo>
                  <a:cubicBezTo>
                    <a:pt x="17318" y="115453"/>
                    <a:pt x="21647" y="114010"/>
                    <a:pt x="24533" y="111124"/>
                  </a:cubicBezTo>
                  <a:lnTo>
                    <a:pt x="28863" y="106794"/>
                  </a:lnTo>
                  <a:lnTo>
                    <a:pt x="40408" y="118339"/>
                  </a:lnTo>
                  <a:cubicBezTo>
                    <a:pt x="15877" y="150092"/>
                    <a:pt x="2" y="189058"/>
                    <a:pt x="2" y="230909"/>
                  </a:cubicBezTo>
                  <a:cubicBezTo>
                    <a:pt x="2" y="326159"/>
                    <a:pt x="77933" y="404091"/>
                    <a:pt x="173183" y="404091"/>
                  </a:cubicBezTo>
                  <a:cubicBezTo>
                    <a:pt x="268433" y="404091"/>
                    <a:pt x="346364" y="326159"/>
                    <a:pt x="346364" y="230909"/>
                  </a:cubicBezTo>
                  <a:cubicBezTo>
                    <a:pt x="346364" y="189058"/>
                    <a:pt x="330489" y="150091"/>
                    <a:pt x="305955" y="119784"/>
                  </a:cubicBezTo>
                  <a:lnTo>
                    <a:pt x="317502" y="108239"/>
                  </a:lnTo>
                  <a:close/>
                  <a:moveTo>
                    <a:pt x="317502" y="230909"/>
                  </a:moveTo>
                  <a:cubicBezTo>
                    <a:pt x="317502" y="310284"/>
                    <a:pt x="252558" y="375228"/>
                    <a:pt x="173183" y="375228"/>
                  </a:cubicBezTo>
                  <a:cubicBezTo>
                    <a:pt x="93808" y="375228"/>
                    <a:pt x="28864" y="310284"/>
                    <a:pt x="28864" y="230909"/>
                  </a:cubicBezTo>
                  <a:cubicBezTo>
                    <a:pt x="28864" y="151534"/>
                    <a:pt x="93808" y="86591"/>
                    <a:pt x="173183" y="86591"/>
                  </a:cubicBezTo>
                  <a:cubicBezTo>
                    <a:pt x="252558" y="86591"/>
                    <a:pt x="317502" y="151534"/>
                    <a:pt x="317502" y="230909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A493CEE-B8A2-4630-9A07-A625355165F3}"/>
                </a:ext>
              </a:extLst>
            </p:cNvPr>
            <p:cNvSpPr/>
            <p:nvPr/>
          </p:nvSpPr>
          <p:spPr>
            <a:xfrm>
              <a:off x="1461654" y="2007754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9F42AB1-8C85-456B-860E-6204A99DA70C}"/>
                </a:ext>
              </a:extLst>
            </p:cNvPr>
            <p:cNvSpPr/>
            <p:nvPr/>
          </p:nvSpPr>
          <p:spPr>
            <a:xfrm>
              <a:off x="1317336" y="1978891"/>
              <a:ext cx="129885" cy="129886"/>
            </a:xfrm>
            <a:custGeom>
              <a:avLst/>
              <a:gdLst>
                <a:gd name="connsiteX0" fmla="*/ 125557 w 129885"/>
                <a:gd name="connsiteY0" fmla="*/ 105352 h 129886"/>
                <a:gd name="connsiteX1" fmla="*/ 70716 w 129885"/>
                <a:gd name="connsiteY1" fmla="*/ 50511 h 129886"/>
                <a:gd name="connsiteX2" fmla="*/ 72160 w 129885"/>
                <a:gd name="connsiteY2" fmla="*/ 43296 h 129886"/>
                <a:gd name="connsiteX3" fmla="*/ 43296 w 129885"/>
                <a:gd name="connsiteY3" fmla="*/ 14432 h 129886"/>
                <a:gd name="connsiteX4" fmla="*/ 36080 w 129885"/>
                <a:gd name="connsiteY4" fmla="*/ 15875 h 129886"/>
                <a:gd name="connsiteX5" fmla="*/ 24535 w 129885"/>
                <a:gd name="connsiteY5" fmla="*/ 4330 h 129886"/>
                <a:gd name="connsiteX6" fmla="*/ 4330 w 129885"/>
                <a:gd name="connsiteY6" fmla="*/ 4330 h 129886"/>
                <a:gd name="connsiteX7" fmla="*/ 4330 w 129885"/>
                <a:gd name="connsiteY7" fmla="*/ 24535 h 129886"/>
                <a:gd name="connsiteX8" fmla="*/ 15875 w 129885"/>
                <a:gd name="connsiteY8" fmla="*/ 36080 h 129886"/>
                <a:gd name="connsiteX9" fmla="*/ 14432 w 129885"/>
                <a:gd name="connsiteY9" fmla="*/ 43296 h 129886"/>
                <a:gd name="connsiteX10" fmla="*/ 43296 w 129885"/>
                <a:gd name="connsiteY10" fmla="*/ 72160 h 129886"/>
                <a:gd name="connsiteX11" fmla="*/ 50511 w 129885"/>
                <a:gd name="connsiteY11" fmla="*/ 70716 h 129886"/>
                <a:gd name="connsiteX12" fmla="*/ 105352 w 129885"/>
                <a:gd name="connsiteY12" fmla="*/ 125557 h 129886"/>
                <a:gd name="connsiteX13" fmla="*/ 115454 w 129885"/>
                <a:gd name="connsiteY13" fmla="*/ 129886 h 129886"/>
                <a:gd name="connsiteX14" fmla="*/ 125557 w 129885"/>
                <a:gd name="connsiteY14" fmla="*/ 125557 h 129886"/>
                <a:gd name="connsiteX15" fmla="*/ 125557 w 129885"/>
                <a:gd name="connsiteY15" fmla="*/ 105352 h 12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885" h="129886">
                  <a:moveTo>
                    <a:pt x="125557" y="105352"/>
                  </a:moveTo>
                  <a:lnTo>
                    <a:pt x="70716" y="50511"/>
                  </a:lnTo>
                  <a:cubicBezTo>
                    <a:pt x="70716" y="47625"/>
                    <a:pt x="72160" y="46182"/>
                    <a:pt x="72160" y="43296"/>
                  </a:cubicBezTo>
                  <a:cubicBezTo>
                    <a:pt x="72160" y="27421"/>
                    <a:pt x="59171" y="14432"/>
                    <a:pt x="43296" y="14432"/>
                  </a:cubicBezTo>
                  <a:cubicBezTo>
                    <a:pt x="40410" y="14432"/>
                    <a:pt x="38966" y="14432"/>
                    <a:pt x="36080" y="15875"/>
                  </a:cubicBezTo>
                  <a:lnTo>
                    <a:pt x="24535" y="4330"/>
                  </a:lnTo>
                  <a:cubicBezTo>
                    <a:pt x="18761" y="-1443"/>
                    <a:pt x="10103" y="-1443"/>
                    <a:pt x="4330" y="4330"/>
                  </a:cubicBezTo>
                  <a:cubicBezTo>
                    <a:pt x="-1443" y="10103"/>
                    <a:pt x="-1443" y="18761"/>
                    <a:pt x="4330" y="24535"/>
                  </a:cubicBezTo>
                  <a:lnTo>
                    <a:pt x="15875" y="36080"/>
                  </a:lnTo>
                  <a:cubicBezTo>
                    <a:pt x="15875" y="38966"/>
                    <a:pt x="14432" y="40410"/>
                    <a:pt x="14432" y="43296"/>
                  </a:cubicBezTo>
                  <a:cubicBezTo>
                    <a:pt x="14432" y="59171"/>
                    <a:pt x="27421" y="72160"/>
                    <a:pt x="43296" y="72160"/>
                  </a:cubicBezTo>
                  <a:cubicBezTo>
                    <a:pt x="46182" y="72160"/>
                    <a:pt x="47625" y="72160"/>
                    <a:pt x="50511" y="70716"/>
                  </a:cubicBezTo>
                  <a:lnTo>
                    <a:pt x="105352" y="125557"/>
                  </a:lnTo>
                  <a:cubicBezTo>
                    <a:pt x="108238" y="128443"/>
                    <a:pt x="112568" y="129886"/>
                    <a:pt x="115454" y="129886"/>
                  </a:cubicBezTo>
                  <a:cubicBezTo>
                    <a:pt x="118340" y="129886"/>
                    <a:pt x="122669" y="128443"/>
                    <a:pt x="125557" y="125557"/>
                  </a:cubicBezTo>
                  <a:cubicBezTo>
                    <a:pt x="131329" y="119783"/>
                    <a:pt x="131329" y="111124"/>
                    <a:pt x="125557" y="105352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F89E5D0-29EF-48B9-955B-E7134E30887F}"/>
                </a:ext>
              </a:extLst>
            </p:cNvPr>
            <p:cNvSpPr/>
            <p:nvPr/>
          </p:nvSpPr>
          <p:spPr>
            <a:xfrm>
              <a:off x="1230745" y="2007754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C28260-F732-4F51-A8EB-15B57302DF60}"/>
                </a:ext>
              </a:extLst>
            </p:cNvPr>
            <p:cNvSpPr/>
            <p:nvPr/>
          </p:nvSpPr>
          <p:spPr>
            <a:xfrm>
              <a:off x="1346200" y="1892300"/>
              <a:ext cx="28862" cy="28862"/>
            </a:xfrm>
            <a:custGeom>
              <a:avLst/>
              <a:gdLst>
                <a:gd name="connsiteX0" fmla="*/ 28863 w 28862"/>
                <a:gd name="connsiteY0" fmla="*/ 14431 h 28862"/>
                <a:gd name="connsiteX1" fmla="*/ 14431 w 28862"/>
                <a:gd name="connsiteY1" fmla="*/ 28863 h 28862"/>
                <a:gd name="connsiteX2" fmla="*/ 0 w 28862"/>
                <a:gd name="connsiteY2" fmla="*/ 14431 h 28862"/>
                <a:gd name="connsiteX3" fmla="*/ 14431 w 28862"/>
                <a:gd name="connsiteY3" fmla="*/ 0 h 28862"/>
                <a:gd name="connsiteX4" fmla="*/ 28863 w 28862"/>
                <a:gd name="connsiteY4" fmla="*/ 14431 h 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62" h="28862">
                  <a:moveTo>
                    <a:pt x="28863" y="14431"/>
                  </a:moveTo>
                  <a:cubicBezTo>
                    <a:pt x="28863" y="22402"/>
                    <a:pt x="22402" y="28863"/>
                    <a:pt x="14431" y="28863"/>
                  </a:cubicBezTo>
                  <a:cubicBezTo>
                    <a:pt x="6461" y="28863"/>
                    <a:pt x="0" y="22402"/>
                    <a:pt x="0" y="14431"/>
                  </a:cubicBezTo>
                  <a:cubicBezTo>
                    <a:pt x="0" y="6461"/>
                    <a:pt x="6461" y="0"/>
                    <a:pt x="14431" y="0"/>
                  </a:cubicBezTo>
                  <a:cubicBezTo>
                    <a:pt x="22402" y="0"/>
                    <a:pt x="28863" y="6461"/>
                    <a:pt x="28863" y="14431"/>
                  </a:cubicBezTo>
                  <a:close/>
                </a:path>
              </a:pathLst>
            </a:custGeom>
            <a:grpFill/>
            <a:ln w="12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0C27B7F-912E-4032-A693-D0C1F368908A}"/>
              </a:ext>
            </a:extLst>
          </p:cNvPr>
          <p:cNvGrpSpPr/>
          <p:nvPr/>
        </p:nvGrpSpPr>
        <p:grpSpPr>
          <a:xfrm flipH="1">
            <a:off x="7499952" y="3592543"/>
            <a:ext cx="881067" cy="372076"/>
            <a:chOff x="762598" y="1058447"/>
            <a:chExt cx="3229935" cy="504081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B8E0A43-974B-46C2-A2BD-BB8CD651C42A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41" y="1562528"/>
              <a:ext cx="257759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61010FB-13E4-43F1-9B17-0BEBD6BBA7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598" y="1058447"/>
              <a:ext cx="652343" cy="50408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B04E8C9-780F-4A53-AD47-FD533F29A65E}"/>
              </a:ext>
            </a:extLst>
          </p:cNvPr>
          <p:cNvGrpSpPr/>
          <p:nvPr/>
        </p:nvGrpSpPr>
        <p:grpSpPr>
          <a:xfrm flipH="1">
            <a:off x="6613356" y="1773482"/>
            <a:ext cx="789561" cy="372076"/>
            <a:chOff x="762598" y="1058447"/>
            <a:chExt cx="3229935" cy="504081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53EFA80-27ED-4199-A04C-38827F69525C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41" y="1562528"/>
              <a:ext cx="257759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BE5403-350C-4DD0-83A7-BAA5069D52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598" y="1058447"/>
              <a:ext cx="652343" cy="50408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317492B-40CD-43A9-B9EE-2D6F4024DCCD}"/>
              </a:ext>
            </a:extLst>
          </p:cNvPr>
          <p:cNvGrpSpPr/>
          <p:nvPr/>
        </p:nvGrpSpPr>
        <p:grpSpPr>
          <a:xfrm>
            <a:off x="4308921" y="2613548"/>
            <a:ext cx="888018" cy="372076"/>
            <a:chOff x="762598" y="1058447"/>
            <a:chExt cx="3229935" cy="50408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FC8BCB8-90E7-41B3-96DD-71D55B61BC91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41" y="1562528"/>
              <a:ext cx="257759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DF4E2FF-9699-4642-8A1E-CD1BE36217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598" y="1058447"/>
              <a:ext cx="652343" cy="50408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1B74A6A-A44D-46E0-A3BC-24147D3DFA81}"/>
              </a:ext>
            </a:extLst>
          </p:cNvPr>
          <p:cNvGrpSpPr/>
          <p:nvPr/>
        </p:nvGrpSpPr>
        <p:grpSpPr>
          <a:xfrm>
            <a:off x="3365453" y="4597342"/>
            <a:ext cx="888018" cy="372076"/>
            <a:chOff x="762598" y="1058447"/>
            <a:chExt cx="3229935" cy="504081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8EF62B3-BB8E-492B-AF02-019AA156B89E}"/>
                </a:ext>
              </a:extLst>
            </p:cNvPr>
            <p:cNvCxnSpPr>
              <a:cxnSpLocks/>
            </p:cNvCxnSpPr>
            <p:nvPr/>
          </p:nvCxnSpPr>
          <p:spPr>
            <a:xfrm>
              <a:off x="1414941" y="1562528"/>
              <a:ext cx="257759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2ED1DEA-8988-4668-9AE7-86A0EB0175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598" y="1058447"/>
              <a:ext cx="652343" cy="504081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E8C2B82-425C-4E64-9871-224D82B42CBF}"/>
              </a:ext>
            </a:extLst>
          </p:cNvPr>
          <p:cNvCxnSpPr>
            <a:cxnSpLocks/>
          </p:cNvCxnSpPr>
          <p:nvPr/>
        </p:nvCxnSpPr>
        <p:spPr>
          <a:xfrm>
            <a:off x="633558" y="551361"/>
            <a:ext cx="1080000" cy="0"/>
          </a:xfrm>
          <a:prstGeom prst="line">
            <a:avLst/>
          </a:prstGeom>
          <a:ln w="571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AC62C0-3443-4B84-AC27-A0C3949D0244}"/>
              </a:ext>
            </a:extLst>
          </p:cNvPr>
          <p:cNvSpPr txBox="1"/>
          <p:nvPr/>
        </p:nvSpPr>
        <p:spPr>
          <a:xfrm>
            <a:off x="504736" y="6346665"/>
            <a:ext cx="1106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POWER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SLIDES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			</a:t>
            </a:r>
            <a:r>
              <a:rPr lang="en-GB" sz="9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 	       WWW.POWERLIDES.COM </a:t>
            </a:r>
            <a:r>
              <a:rPr lang="en-GB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						</a:t>
            </a:r>
            <a:endParaRPr lang="en-GB" sz="900" b="1" dirty="0">
              <a:solidFill>
                <a:srgbClr val="009999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7" name="Slide Number Placeholder 5">
            <a:extLst>
              <a:ext uri="{FF2B5EF4-FFF2-40B4-BE49-F238E27FC236}">
                <a16:creationId xmlns:a16="http://schemas.microsoft.com/office/drawing/2014/main" id="{270C19A9-3BE2-4395-B9A9-BB00DF1A9314}"/>
              </a:ext>
            </a:extLst>
          </p:cNvPr>
          <p:cNvSpPr txBox="1">
            <a:spLocks/>
          </p:cNvSpPr>
          <p:nvPr/>
        </p:nvSpPr>
        <p:spPr>
          <a:xfrm>
            <a:off x="5571650" y="6364663"/>
            <a:ext cx="216000" cy="216000"/>
          </a:xfrm>
          <a:prstGeom prst="ellipse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16AF19-AF1B-4280-B0F9-DD299B078E5C}"/>
              </a:ext>
            </a:extLst>
          </p:cNvPr>
          <p:cNvCxnSpPr/>
          <p:nvPr/>
        </p:nvCxnSpPr>
        <p:spPr>
          <a:xfrm flipH="1">
            <a:off x="5981846" y="6472238"/>
            <a:ext cx="37584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8A8462E-5B5D-4E5E-BEEA-D1BACEBBB877}"/>
              </a:ext>
            </a:extLst>
          </p:cNvPr>
          <p:cNvCxnSpPr>
            <a:cxnSpLocks/>
          </p:cNvCxnSpPr>
          <p:nvPr/>
        </p:nvCxnSpPr>
        <p:spPr>
          <a:xfrm flipH="1">
            <a:off x="1575770" y="6472238"/>
            <a:ext cx="375761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B328BD-56DF-4ED4-9684-B1C1D9694C39}"/>
              </a:ext>
            </a:extLst>
          </p:cNvPr>
          <p:cNvSpPr txBox="1"/>
          <p:nvPr/>
        </p:nvSpPr>
        <p:spPr>
          <a:xfrm>
            <a:off x="506746" y="601983"/>
            <a:ext cx="11182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595959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MASLOW'S HIERARCHY</a:t>
            </a:r>
            <a:r>
              <a:rPr lang="en-GB" sz="3200" b="1" dirty="0">
                <a:solidFill>
                  <a:srgbClr val="5A55AD"/>
                </a:solidFill>
                <a:latin typeface="Lato Black" panose="020F0A0202020403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NEEDS PYRAMID</a:t>
            </a:r>
          </a:p>
        </p:txBody>
      </p:sp>
    </p:spTree>
    <p:extLst>
      <p:ext uri="{BB962C8B-B14F-4D97-AF65-F5344CB8AC3E}">
        <p14:creationId xmlns:p14="http://schemas.microsoft.com/office/powerpoint/2010/main" val="98867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b="1" dirty="0"/>
              <a:t>THANK YOU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6251" y="3315280"/>
            <a:ext cx="3733800" cy="64712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+mn-lt"/>
              </a:rPr>
              <a:t>Do you a need bespoke presentation design service? We can custom create your slides from scratch. Contact us today.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d-ID" dirty="0">
                <a:hlinkClick r:id="rId4"/>
              </a:rPr>
              <a:t>WWW.POWERSLIDES.COM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7162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6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5A55AD"/>
      </a:accent1>
      <a:accent2>
        <a:srgbClr val="6660D0"/>
      </a:accent2>
      <a:accent3>
        <a:srgbClr val="7D77E8"/>
      </a:accent3>
      <a:accent4>
        <a:srgbClr val="84C0FC"/>
      </a:accent4>
      <a:accent5>
        <a:srgbClr val="9ECDFC"/>
      </a:accent5>
      <a:accent6>
        <a:srgbClr val="C2DFFD"/>
      </a:accent6>
      <a:hlink>
        <a:srgbClr val="F68A1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525</Words>
  <Application>Microsoft Office PowerPoint</Application>
  <PresentationFormat>Widescreen</PresentationFormat>
  <Paragraphs>70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Lato Black</vt:lpstr>
      <vt:lpstr>Calibri</vt:lpstr>
      <vt:lpstr>Proxima Nova</vt:lpstr>
      <vt:lpstr>Raleway</vt:lpstr>
      <vt:lpstr>Noto Sans JP Light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RRG3</dc:creator>
  <cp:lastModifiedBy>Syed Hussain</cp:lastModifiedBy>
  <cp:revision>69</cp:revision>
  <dcterms:created xsi:type="dcterms:W3CDTF">2020-02-14T01:58:42Z</dcterms:created>
  <dcterms:modified xsi:type="dcterms:W3CDTF">2021-09-26T01:19:41Z</dcterms:modified>
</cp:coreProperties>
</file>